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7AC521C-13C4-4391-BAA3-4C15DB150D45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66C8-13B0-43A3-8583-A8DF0532FDFF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3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521C-13C4-4391-BAA3-4C15DB150D45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66C8-13B0-43A3-8583-A8DF0532FD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550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521C-13C4-4391-BAA3-4C15DB150D45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66C8-13B0-43A3-8583-A8DF0532FDFF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82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521C-13C4-4391-BAA3-4C15DB150D45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66C8-13B0-43A3-8583-A8DF0532FD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930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521C-13C4-4391-BAA3-4C15DB150D45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66C8-13B0-43A3-8583-A8DF0532FDFF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35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521C-13C4-4391-BAA3-4C15DB150D45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66C8-13B0-43A3-8583-A8DF0532FD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336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521C-13C4-4391-BAA3-4C15DB150D45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66C8-13B0-43A3-8583-A8DF0532FD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757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521C-13C4-4391-BAA3-4C15DB150D45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66C8-13B0-43A3-8583-A8DF0532FD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196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521C-13C4-4391-BAA3-4C15DB150D45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66C8-13B0-43A3-8583-A8DF0532FD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710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521C-13C4-4391-BAA3-4C15DB150D45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66C8-13B0-43A3-8583-A8DF0532FD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286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521C-13C4-4391-BAA3-4C15DB150D45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66C8-13B0-43A3-8583-A8DF0532FDFF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68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7AC521C-13C4-4391-BAA3-4C15DB150D45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54966C8-13B0-43A3-8583-A8DF0532FDFF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01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60AE98-4030-476E-B947-BB2E57CE1D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 Moj strip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E71260D-EFCC-4E09-A72B-B10CDFD19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6984" y="5595296"/>
            <a:ext cx="4439478" cy="1655762"/>
          </a:xfrm>
        </p:spPr>
        <p:txBody>
          <a:bodyPr/>
          <a:lstStyle/>
          <a:p>
            <a:r>
              <a:rPr lang="hr-HR" dirty="0"/>
              <a:t>Viktor Radić</a:t>
            </a:r>
          </a:p>
        </p:txBody>
      </p:sp>
    </p:spTree>
    <p:extLst>
      <p:ext uri="{BB962C8B-B14F-4D97-AF65-F5344CB8AC3E}">
        <p14:creationId xmlns:p14="http://schemas.microsoft.com/office/powerpoint/2010/main" val="3365833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ED68DA06-FED0-487D-B341-3712F403B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110" y="2753626"/>
            <a:ext cx="1913419" cy="293884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E2082BB-0F7D-4DAF-ACFA-7EB0DF624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809" y="2346070"/>
            <a:ext cx="2316025" cy="3812877"/>
          </a:xfrm>
          <a:prstGeom prst="rect">
            <a:avLst/>
          </a:prstGeom>
        </p:spPr>
      </p:pic>
      <p:sp>
        <p:nvSpPr>
          <p:cNvPr id="13" name="Oblačić za govor: pravokutnik sa zaobljenim kutovima 12">
            <a:extLst>
              <a:ext uri="{FF2B5EF4-FFF2-40B4-BE49-F238E27FC236}">
                <a16:creationId xmlns:a16="http://schemas.microsoft.com/office/drawing/2014/main" id="{1205DB59-236F-4B75-AC6C-4C4803DB44AD}"/>
              </a:ext>
            </a:extLst>
          </p:cNvPr>
          <p:cNvSpPr/>
          <p:nvPr/>
        </p:nvSpPr>
        <p:spPr>
          <a:xfrm>
            <a:off x="2419185" y="2346070"/>
            <a:ext cx="45719" cy="4571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Oblačić za govor: ovalni 13">
            <a:extLst>
              <a:ext uri="{FF2B5EF4-FFF2-40B4-BE49-F238E27FC236}">
                <a16:creationId xmlns:a16="http://schemas.microsoft.com/office/drawing/2014/main" id="{01159A23-888F-4F92-883D-03941D89CD14}"/>
              </a:ext>
            </a:extLst>
          </p:cNvPr>
          <p:cNvSpPr/>
          <p:nvPr/>
        </p:nvSpPr>
        <p:spPr>
          <a:xfrm>
            <a:off x="339832" y="-198528"/>
            <a:ext cx="3521002" cy="2590317"/>
          </a:xfrm>
          <a:prstGeom prst="wedgeEllipseCallout">
            <a:avLst>
              <a:gd name="adj1" fmla="val 23737"/>
              <a:gd name="adj2" fmla="val 548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Bok Marko,</a:t>
            </a:r>
          </a:p>
          <a:p>
            <a:pPr algn="ctr"/>
            <a:r>
              <a:rPr lang="hr-HR" dirty="0">
                <a:solidFill>
                  <a:schemeClr val="tx1"/>
                </a:solidFill>
              </a:rPr>
              <a:t>Što misliš koliko je bicikla u </a:t>
            </a:r>
            <a:r>
              <a:rPr lang="hr-HR" dirty="0" err="1">
                <a:solidFill>
                  <a:schemeClr val="tx1"/>
                </a:solidFill>
              </a:rPr>
              <a:t>skladadištu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5" name="Oblačić za govor: ovalni 14">
            <a:extLst>
              <a:ext uri="{FF2B5EF4-FFF2-40B4-BE49-F238E27FC236}">
                <a16:creationId xmlns:a16="http://schemas.microsoft.com/office/drawing/2014/main" id="{2E78BFF4-63E2-4FAA-8976-308188F23389}"/>
              </a:ext>
            </a:extLst>
          </p:cNvPr>
          <p:cNvSpPr/>
          <p:nvPr/>
        </p:nvSpPr>
        <p:spPr>
          <a:xfrm>
            <a:off x="5724939" y="-280526"/>
            <a:ext cx="2902226" cy="2915479"/>
          </a:xfrm>
          <a:prstGeom prst="wedgeEllipseCallout">
            <a:avLst>
              <a:gd name="adj1" fmla="val -47107"/>
              <a:gd name="adj2" fmla="val 492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43!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BA9B97B5-A996-4725-A3D3-A0F712097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803" y="2843874"/>
            <a:ext cx="2902226" cy="1933575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CE71E805-E492-43E4-9380-D50FCE6FF2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90" t="26583"/>
          <a:stretch/>
        </p:blipFill>
        <p:spPr>
          <a:xfrm>
            <a:off x="8435925" y="4777449"/>
            <a:ext cx="3756075" cy="183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35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A7420801-F7C1-469B-8DBA-2E3D2F4DC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4372" y="2156339"/>
            <a:ext cx="2316681" cy="381033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7B300F6-37C7-4B25-B90D-216AB5226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515" y="2576944"/>
            <a:ext cx="1936085" cy="2969119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D1C4ECFF-A58B-4CD8-B5FB-5B268643358A}"/>
              </a:ext>
            </a:extLst>
          </p:cNvPr>
          <p:cNvSpPr/>
          <p:nvPr/>
        </p:nvSpPr>
        <p:spPr>
          <a:xfrm>
            <a:off x="2464904" y="-49574"/>
            <a:ext cx="3855113" cy="2703444"/>
          </a:xfrm>
          <a:prstGeom prst="wedgeEllipseCallout">
            <a:avLst>
              <a:gd name="adj1" fmla="val -15742"/>
              <a:gd name="adj2" fmla="val 53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Koliko ima </a:t>
            </a:r>
            <a:r>
              <a:rPr lang="hr-HR" dirty="0" err="1">
                <a:solidFill>
                  <a:schemeClr val="tx1"/>
                </a:solidFill>
              </a:rPr>
              <a:t>crevnih</a:t>
            </a:r>
            <a:r>
              <a:rPr lang="hr-HR" dirty="0">
                <a:solidFill>
                  <a:schemeClr val="tx1"/>
                </a:solidFill>
              </a:rPr>
              <a:t> i zelenih ako crvenih ima za 7 više .</a:t>
            </a:r>
          </a:p>
        </p:txBody>
      </p:sp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id="{F6D70329-384F-45B6-A3B5-9694E25253F1}"/>
              </a:ext>
            </a:extLst>
          </p:cNvPr>
          <p:cNvSpPr/>
          <p:nvPr/>
        </p:nvSpPr>
        <p:spPr>
          <a:xfrm>
            <a:off x="6681043" y="-202548"/>
            <a:ext cx="3855113" cy="2358887"/>
          </a:xfrm>
          <a:prstGeom prst="wedgeEllipseCallout">
            <a:avLst>
              <a:gd name="adj1" fmla="val -17395"/>
              <a:gd name="adj2" fmla="val 658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x + 7 + x = 43</a:t>
            </a:r>
          </a:p>
          <a:p>
            <a:pPr algn="ctr"/>
            <a:r>
              <a:rPr lang="hr-HR" dirty="0">
                <a:solidFill>
                  <a:schemeClr val="tx1"/>
                </a:solidFill>
              </a:rPr>
              <a:t>2x = 43 – 7 </a:t>
            </a:r>
          </a:p>
          <a:p>
            <a:pPr algn="ctr"/>
            <a:r>
              <a:rPr lang="hr-HR" dirty="0">
                <a:solidFill>
                  <a:schemeClr val="tx1"/>
                </a:solidFill>
              </a:rPr>
              <a:t>2x = 36</a:t>
            </a:r>
          </a:p>
          <a:p>
            <a:pPr algn="ctr"/>
            <a:r>
              <a:rPr lang="hr-HR" dirty="0">
                <a:solidFill>
                  <a:schemeClr val="tx1"/>
                </a:solidFill>
              </a:rPr>
              <a:t>X = 18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672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6038235F-5862-44BB-BA2A-7E1E012AE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9312" y="1795925"/>
            <a:ext cx="2017230" cy="309356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A578494-3780-4772-9AB4-92B217F71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249" y="1664512"/>
            <a:ext cx="2316681" cy="3810330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5235AA13-BB50-4CBB-ACB6-C3E8D73B1CF5}"/>
              </a:ext>
            </a:extLst>
          </p:cNvPr>
          <p:cNvSpPr/>
          <p:nvPr/>
        </p:nvSpPr>
        <p:spPr>
          <a:xfrm>
            <a:off x="5073134" y="-159026"/>
            <a:ext cx="2716695" cy="1823538"/>
          </a:xfrm>
          <a:prstGeom prst="wedgeEllipseCallout">
            <a:avLst>
              <a:gd name="adj1" fmla="val 40630"/>
              <a:gd name="adj2" fmla="val 8938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Tako je!</a:t>
            </a:r>
          </a:p>
        </p:txBody>
      </p:sp>
      <p:sp>
        <p:nvSpPr>
          <p:cNvPr id="7" name="Oblačić za govor: ovalni 6">
            <a:extLst>
              <a:ext uri="{FF2B5EF4-FFF2-40B4-BE49-F238E27FC236}">
                <a16:creationId xmlns:a16="http://schemas.microsoft.com/office/drawing/2014/main" id="{9BA3F6A5-BECA-4403-95C9-A67536454E79}"/>
              </a:ext>
            </a:extLst>
          </p:cNvPr>
          <p:cNvSpPr/>
          <p:nvPr/>
        </p:nvSpPr>
        <p:spPr>
          <a:xfrm>
            <a:off x="1777117" y="0"/>
            <a:ext cx="2316681" cy="2001079"/>
          </a:xfrm>
          <a:prstGeom prst="wedgeEllipseCallout">
            <a:avLst>
              <a:gd name="adj1" fmla="val 23213"/>
              <a:gd name="adj2" fmla="val 515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To </a:t>
            </a:r>
            <a:r>
              <a:rPr lang="hr-HR" dirty="0" err="1">
                <a:solidFill>
                  <a:schemeClr val="tx1"/>
                </a:solidFill>
              </a:rPr>
              <a:t>znaći</a:t>
            </a:r>
            <a:r>
              <a:rPr lang="hr-HR" dirty="0">
                <a:solidFill>
                  <a:schemeClr val="tx1"/>
                </a:solidFill>
              </a:rPr>
              <a:t> da ima 25 crvenih i 18 zelenih.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66F3396-4881-46F9-A6BE-18B80191E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29041"/>
            <a:ext cx="3755461" cy="182895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06E62EE-B69E-4A67-A816-904A19697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109" y="2956886"/>
            <a:ext cx="2901948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01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6D2CF404C4F24D97321AB6C2657900" ma:contentTypeVersion="10" ma:contentTypeDescription="Stvaranje novog dokumenta." ma:contentTypeScope="" ma:versionID="1318755276a39122b2d5889ac1e0eb46">
  <xsd:schema xmlns:xsd="http://www.w3.org/2001/XMLSchema" xmlns:xs="http://www.w3.org/2001/XMLSchema" xmlns:p="http://schemas.microsoft.com/office/2006/metadata/properties" xmlns:ns2="3498d0d5-97d2-42ca-9090-95be33117fb9" targetNamespace="http://schemas.microsoft.com/office/2006/metadata/properties" ma:root="true" ma:fieldsID="b3c927c1ffb9f1a2669916ecfc78dd8c" ns2:_="">
    <xsd:import namespace="3498d0d5-97d2-42ca-9090-95be33117f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8d0d5-97d2-42ca-9090-95be33117f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8B62D2-24F6-415F-8958-C7EEDC75282E}"/>
</file>

<file path=customXml/itemProps2.xml><?xml version="1.0" encoding="utf-8"?>
<ds:datastoreItem xmlns:ds="http://schemas.openxmlformats.org/officeDocument/2006/customXml" ds:itemID="{97174DD8-5C09-45E9-9549-8A822F14BA76}"/>
</file>

<file path=customXml/itemProps3.xml><?xml version="1.0" encoding="utf-8"?>
<ds:datastoreItem xmlns:ds="http://schemas.openxmlformats.org/officeDocument/2006/customXml" ds:itemID="{804E755E-70D4-46FE-A2E6-CE7944A15912}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</TotalTime>
  <Words>60</Words>
  <Application>Microsoft Office PowerPoint</Application>
  <PresentationFormat>Široki zaslon</PresentationFormat>
  <Paragraphs>12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8" baseType="lpstr">
      <vt:lpstr>Tw Cen MT</vt:lpstr>
      <vt:lpstr>Tw Cen MT Condensed</vt:lpstr>
      <vt:lpstr>Wingdings 3</vt:lpstr>
      <vt:lpstr>Integral</vt:lpstr>
      <vt:lpstr> Moj strip 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 strip</dc:title>
  <dc:creator>Petra Radic</dc:creator>
  <cp:lastModifiedBy>Petra Radic</cp:lastModifiedBy>
  <cp:revision>4</cp:revision>
  <dcterms:created xsi:type="dcterms:W3CDTF">2020-03-30T05:57:08Z</dcterms:created>
  <dcterms:modified xsi:type="dcterms:W3CDTF">2020-03-30T06:30:02Z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0x010100A66D2CF404C4F24D97321AB6C2657900</vt:lpwstr>
  </property>
</Properties>
</file>