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7"/>
  </p:notesMasterIdLst>
  <p:handoutMasterIdLst>
    <p:handoutMasterId r:id="rId68"/>
  </p:handoutMasterIdLst>
  <p:sldIdLst>
    <p:sldId id="256" r:id="rId5"/>
    <p:sldId id="295" r:id="rId6"/>
    <p:sldId id="296" r:id="rId7"/>
    <p:sldId id="297" r:id="rId8"/>
    <p:sldId id="298" r:id="rId9"/>
    <p:sldId id="299" r:id="rId10"/>
    <p:sldId id="265" r:id="rId11"/>
    <p:sldId id="302" r:id="rId12"/>
    <p:sldId id="303" r:id="rId13"/>
    <p:sldId id="267" r:id="rId14"/>
    <p:sldId id="287" r:id="rId15"/>
    <p:sldId id="289" r:id="rId16"/>
    <p:sldId id="290" r:id="rId17"/>
    <p:sldId id="291" r:id="rId18"/>
    <p:sldId id="292" r:id="rId19"/>
    <p:sldId id="323" r:id="rId20"/>
    <p:sldId id="325" r:id="rId21"/>
    <p:sldId id="324" r:id="rId22"/>
    <p:sldId id="327" r:id="rId23"/>
    <p:sldId id="329" r:id="rId24"/>
    <p:sldId id="293" r:id="rId25"/>
    <p:sldId id="294" r:id="rId26"/>
    <p:sldId id="330" r:id="rId27"/>
    <p:sldId id="318" r:id="rId28"/>
    <p:sldId id="304" r:id="rId29"/>
    <p:sldId id="306" r:id="rId30"/>
    <p:sldId id="305" r:id="rId31"/>
    <p:sldId id="307" r:id="rId32"/>
    <p:sldId id="308" r:id="rId33"/>
    <p:sldId id="309" r:id="rId34"/>
    <p:sldId id="310" r:id="rId35"/>
    <p:sldId id="311" r:id="rId36"/>
    <p:sldId id="312" r:id="rId37"/>
    <p:sldId id="313" r:id="rId38"/>
    <p:sldId id="315" r:id="rId39"/>
    <p:sldId id="316" r:id="rId40"/>
    <p:sldId id="331" r:id="rId41"/>
    <p:sldId id="317" r:id="rId42"/>
    <p:sldId id="314" r:id="rId43"/>
    <p:sldId id="321" r:id="rId44"/>
    <p:sldId id="332" r:id="rId45"/>
    <p:sldId id="322" r:id="rId46"/>
    <p:sldId id="333" r:id="rId47"/>
    <p:sldId id="334" r:id="rId48"/>
    <p:sldId id="319" r:id="rId49"/>
    <p:sldId id="320" r:id="rId50"/>
    <p:sldId id="336" r:id="rId51"/>
    <p:sldId id="337" r:id="rId52"/>
    <p:sldId id="340" r:id="rId53"/>
    <p:sldId id="271" r:id="rId54"/>
    <p:sldId id="272" r:id="rId55"/>
    <p:sldId id="286" r:id="rId56"/>
    <p:sldId id="274" r:id="rId57"/>
    <p:sldId id="275" r:id="rId58"/>
    <p:sldId id="276" r:id="rId59"/>
    <p:sldId id="277" r:id="rId60"/>
    <p:sldId id="281" r:id="rId61"/>
    <p:sldId id="282" r:id="rId62"/>
    <p:sldId id="338" r:id="rId63"/>
    <p:sldId id="284" r:id="rId64"/>
    <p:sldId id="285" r:id="rId65"/>
    <p:sldId id="26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AE646-D531-365D-07B9-CA30B4A7CA4E}" name="Santi Scimeca" initials="SS" userId="S::santi.scimeca@eun.org::5f324a49-0268-40a0-900c-cd90362fb5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0"/>
    <a:srgbClr val="034E71"/>
    <a:srgbClr val="0B81A2"/>
    <a:srgbClr val="E8FBD7"/>
    <a:srgbClr val="063F5B"/>
    <a:srgbClr val="000000"/>
    <a:srgbClr val="8ED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0B73B-1DD1-4E49-BD5B-1A0BC530DC78}" v="1990" dt="2022-11-10T15:28:42.421"/>
    <p1510:client id="{20A97ABC-EC55-394F-93D3-A6D84689C39A}" v="66" dt="2022-11-10T15:06:12.977"/>
    <p1510:client id="{6739E5EE-E053-A64C-B2D1-E2234DD6D4E8}" v="20" dt="2022-11-10T14:14:44.842"/>
    <p1510:client id="{C20DD998-E007-4B5A-B142-B3116D455F9F}" v="4" dt="2022-11-10T10:35:49.218"/>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6" y="43"/>
      </p:cViewPr>
      <p:guideLst/>
    </p:cSldViewPr>
  </p:slideViewPr>
  <p:notesTextViewPr>
    <p:cViewPr>
      <p:scale>
        <a:sx n="1" d="1"/>
        <a:sy n="1" d="1"/>
      </p:scale>
      <p:origin x="0" y="0"/>
    </p:cViewPr>
  </p:notesTextViewPr>
  <p:notesViewPr>
    <p:cSldViewPr snapToGrid="0">
      <p:cViewPr>
        <p:scale>
          <a:sx n="1" d="2"/>
          <a:sy n="1" d="2"/>
        </p:scale>
        <p:origin x="3403" y="3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0FCF1-7328-1A25-BC2E-3E05DFF28D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2CDE9923-840F-536A-62CF-CB74E39F9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56B16E-AE0F-4D80-912C-B2BE9E4AEE04}" type="datetimeFigureOut">
              <a:rPr lang="en-BE" smtClean="0"/>
              <a:t>05/11/2023</a:t>
            </a:fld>
            <a:endParaRPr lang="en-BE"/>
          </a:p>
        </p:txBody>
      </p:sp>
      <p:sp>
        <p:nvSpPr>
          <p:cNvPr id="4" name="Footer Placeholder 3">
            <a:extLst>
              <a:ext uri="{FF2B5EF4-FFF2-40B4-BE49-F238E27FC236}">
                <a16:creationId xmlns:a16="http://schemas.microsoft.com/office/drawing/2014/main" id="{B474F0B5-63CD-A000-8445-46577A99F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3DA94F29-8E8F-B50E-10F3-90C7CD0DA0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4DEB14-8164-455F-9B73-51C240773FCC}" type="slidenum">
              <a:rPr lang="en-BE" smtClean="0"/>
              <a:t>‹#›</a:t>
            </a:fld>
            <a:endParaRPr lang="en-BE"/>
          </a:p>
        </p:txBody>
      </p:sp>
    </p:spTree>
    <p:extLst>
      <p:ext uri="{BB962C8B-B14F-4D97-AF65-F5344CB8AC3E}">
        <p14:creationId xmlns:p14="http://schemas.microsoft.com/office/powerpoint/2010/main" val="4069276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166EB-EF43-46E8-A749-B9C080CA9738}"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36645-7661-4C7F-9B22-BCC6A630A54E}" type="slidenum">
              <a:rPr lang="en-GB" smtClean="0"/>
              <a:t>‹#›</a:t>
            </a:fld>
            <a:endParaRPr lang="en-GB"/>
          </a:p>
        </p:txBody>
      </p:sp>
    </p:spTree>
    <p:extLst>
      <p:ext uri="{BB962C8B-B14F-4D97-AF65-F5344CB8AC3E}">
        <p14:creationId xmlns:p14="http://schemas.microsoft.com/office/powerpoint/2010/main" val="322343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None/>
            </a:pPr>
            <a:r>
              <a:rPr lang="en-US" sz="1200" b="1" dirty="0">
                <a:solidFill>
                  <a:srgbClr val="FF0000"/>
                </a:solidFill>
                <a:latin typeface="EC Square Sans Pro"/>
              </a:rPr>
              <a:t>Currently</a:t>
            </a:r>
            <a:r>
              <a:rPr lang="en-US" sz="1200" dirty="0">
                <a:latin typeface="EC Square Sans Pro"/>
              </a:rPr>
              <a:t> a teacher finds overlapping</a:t>
            </a:r>
          </a:p>
          <a:p>
            <a:r>
              <a:rPr lang="en-US" sz="1200" b="1" dirty="0">
                <a:latin typeface="EC Square Sans Pro"/>
              </a:rPr>
              <a:t>resources</a:t>
            </a:r>
            <a:r>
              <a:rPr lang="en-US" sz="1200" dirty="0">
                <a:latin typeface="EC Square Sans Pro"/>
              </a:rPr>
              <a:t> publicly on the </a:t>
            </a:r>
            <a:br>
              <a:rPr lang="en-US" sz="1200" dirty="0">
                <a:latin typeface="EC Square Sans Pro"/>
              </a:rPr>
            </a:br>
            <a:r>
              <a:rPr lang="en-US" sz="1200" dirty="0">
                <a:latin typeface="EC Square Sans Pro"/>
              </a:rPr>
              <a:t>School Education Gateway </a:t>
            </a:r>
            <a:br>
              <a:rPr lang="en-US" sz="1200" dirty="0">
                <a:latin typeface="EC Square Sans Pro"/>
              </a:rPr>
            </a:br>
            <a:r>
              <a:rPr lang="en-US" sz="1200" dirty="0">
                <a:latin typeface="EC Square Sans Pro"/>
              </a:rPr>
              <a:t>and in the closed space of eTwinning. </a:t>
            </a:r>
          </a:p>
          <a:p>
            <a:r>
              <a:rPr lang="en-US" sz="1200" b="1" dirty="0">
                <a:latin typeface="EC Square Sans Pro"/>
              </a:rPr>
              <a:t>professional development opportunities </a:t>
            </a:r>
            <a:r>
              <a:rPr lang="en-US" sz="1200" dirty="0">
                <a:latin typeface="EC Square Sans Pro"/>
              </a:rPr>
              <a:t>on Teacher Academy and also in the closed space on eTwinning. </a:t>
            </a:r>
          </a:p>
          <a:p>
            <a:r>
              <a:rPr lang="en-US" sz="1200" b="1" dirty="0">
                <a:latin typeface="EC Square Sans Pro"/>
              </a:rPr>
              <a:t>partner search </a:t>
            </a:r>
            <a:r>
              <a:rPr lang="en-US" sz="1200" dirty="0">
                <a:latin typeface="EC Square Sans Pro"/>
              </a:rPr>
              <a:t>tools on …</a:t>
            </a:r>
            <a:endParaRPr lang="hu-HU" dirty="0"/>
          </a:p>
        </p:txBody>
      </p:sp>
      <p:sp>
        <p:nvSpPr>
          <p:cNvPr id="4" name="Dia számának helye 3"/>
          <p:cNvSpPr>
            <a:spLocks noGrp="1"/>
          </p:cNvSpPr>
          <p:nvPr>
            <p:ph type="sldNum" sz="quarter" idx="5"/>
          </p:nvPr>
        </p:nvSpPr>
        <p:spPr/>
        <p:txBody>
          <a:bodyPr/>
          <a:lstStyle/>
          <a:p>
            <a:fld id="{5B136645-7661-4C7F-9B22-BCC6A630A54E}" type="slidenum">
              <a:rPr lang="en-GB" smtClean="0"/>
              <a:t>5</a:t>
            </a:fld>
            <a:endParaRPr lang="en-GB"/>
          </a:p>
        </p:txBody>
      </p:sp>
    </p:spTree>
    <p:extLst>
      <p:ext uri="{BB962C8B-B14F-4D97-AF65-F5344CB8AC3E}">
        <p14:creationId xmlns:p14="http://schemas.microsoft.com/office/powerpoint/2010/main" val="101984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None/>
            </a:pPr>
            <a:r>
              <a:rPr lang="en-GB" b="1" dirty="0">
                <a:solidFill>
                  <a:srgbClr val="00B050"/>
                </a:solidFill>
                <a:latin typeface="EC Square Sans Pro"/>
              </a:rPr>
              <a:t>Objectives</a:t>
            </a:r>
            <a:r>
              <a:rPr lang="en-GB" dirty="0">
                <a:latin typeface="EC Square Sans Pro"/>
              </a:rPr>
              <a:t> </a:t>
            </a:r>
            <a:br>
              <a:rPr lang="en-GB" dirty="0">
                <a:latin typeface="EC Square Sans Pro"/>
              </a:rPr>
            </a:br>
            <a:endParaRPr lang="en-GB" dirty="0">
              <a:latin typeface="EC Square Sans Pro"/>
            </a:endParaRPr>
          </a:p>
          <a:p>
            <a:r>
              <a:rPr lang="en-GB" dirty="0">
                <a:latin typeface="EC Square Sans Pro"/>
              </a:rPr>
              <a:t>bring existing elements onto </a:t>
            </a:r>
            <a:br>
              <a:rPr lang="en-GB" dirty="0">
                <a:latin typeface="EC Square Sans Pro"/>
              </a:rPr>
            </a:br>
            <a:r>
              <a:rPr lang="en-GB" b="1" dirty="0">
                <a:solidFill>
                  <a:srgbClr val="00B0F0"/>
                </a:solidFill>
                <a:latin typeface="EC Square Sans Pro"/>
              </a:rPr>
              <a:t>one single platform</a:t>
            </a:r>
            <a:r>
              <a:rPr lang="en-GB" b="1" dirty="0">
                <a:latin typeface="EC Square Sans Pro"/>
              </a:rPr>
              <a:t> </a:t>
            </a:r>
          </a:p>
          <a:p>
            <a:r>
              <a:rPr lang="en-GB" b="1" dirty="0">
                <a:solidFill>
                  <a:srgbClr val="00B0F0"/>
                </a:solidFill>
                <a:latin typeface="EC Square Sans Pro"/>
              </a:rPr>
              <a:t>streamlining</a:t>
            </a:r>
            <a:r>
              <a:rPr lang="en-GB" dirty="0">
                <a:latin typeface="EC Square Sans Pro"/>
              </a:rPr>
              <a:t> of user journeys </a:t>
            </a:r>
          </a:p>
          <a:p>
            <a:r>
              <a:rPr lang="en-GB" b="1" dirty="0">
                <a:solidFill>
                  <a:srgbClr val="00B0F0"/>
                </a:solidFill>
                <a:latin typeface="EC Square Sans Pro"/>
              </a:rPr>
              <a:t>de-duplication</a:t>
            </a:r>
            <a:r>
              <a:rPr lang="en-GB" dirty="0">
                <a:latin typeface="EC Square Sans Pro"/>
              </a:rPr>
              <a:t> of </a:t>
            </a:r>
            <a:br>
              <a:rPr lang="en-GB" dirty="0">
                <a:latin typeface="EC Square Sans Pro"/>
              </a:rPr>
            </a:br>
            <a:r>
              <a:rPr lang="en-GB" b="1" dirty="0">
                <a:solidFill>
                  <a:srgbClr val="00B0F0"/>
                </a:solidFill>
                <a:latin typeface="EC Square Sans Pro"/>
              </a:rPr>
              <a:t>content</a:t>
            </a:r>
            <a:r>
              <a:rPr lang="en-GB" dirty="0">
                <a:latin typeface="EC Square Sans Pro"/>
              </a:rPr>
              <a:t> &amp; </a:t>
            </a:r>
            <a:r>
              <a:rPr lang="en-GB" b="1" dirty="0">
                <a:solidFill>
                  <a:srgbClr val="00B0F0"/>
                </a:solidFill>
                <a:latin typeface="EC Square Sans Pro"/>
              </a:rPr>
              <a:t>functionalities</a:t>
            </a:r>
            <a:r>
              <a:rPr lang="en-GB" dirty="0">
                <a:latin typeface="EC Square Sans Pro"/>
              </a:rPr>
              <a:t> </a:t>
            </a:r>
          </a:p>
          <a:p>
            <a:r>
              <a:rPr lang="en-GB" b="1" dirty="0">
                <a:solidFill>
                  <a:srgbClr val="00B0F0"/>
                </a:solidFill>
                <a:latin typeface="EC Square Sans Pro"/>
              </a:rPr>
              <a:t>harmonised visual identity </a:t>
            </a:r>
            <a:r>
              <a:rPr lang="en-GB" dirty="0">
                <a:latin typeface="EC Square Sans Pro"/>
              </a:rPr>
              <a:t>&amp; highlighted European dimension</a:t>
            </a:r>
          </a:p>
          <a:p>
            <a:r>
              <a:rPr lang="en-GB" b="1" dirty="0">
                <a:solidFill>
                  <a:srgbClr val="00B0F0"/>
                </a:solidFill>
                <a:latin typeface="EC Square Sans Pro"/>
              </a:rPr>
              <a:t>re-use of corporate solutions</a:t>
            </a:r>
          </a:p>
          <a:p>
            <a:endParaRPr lang="hu-HU" dirty="0"/>
          </a:p>
        </p:txBody>
      </p:sp>
      <p:sp>
        <p:nvSpPr>
          <p:cNvPr id="4" name="Dia számának helye 3"/>
          <p:cNvSpPr>
            <a:spLocks noGrp="1"/>
          </p:cNvSpPr>
          <p:nvPr>
            <p:ph type="sldNum" sz="quarter" idx="5"/>
          </p:nvPr>
        </p:nvSpPr>
        <p:spPr/>
        <p:txBody>
          <a:bodyPr/>
          <a:lstStyle/>
          <a:p>
            <a:fld id="{5B136645-7661-4C7F-9B22-BCC6A630A54E}" type="slidenum">
              <a:rPr lang="en-GB" smtClean="0"/>
              <a:t>7</a:t>
            </a:fld>
            <a:endParaRPr lang="en-GB"/>
          </a:p>
        </p:txBody>
      </p:sp>
    </p:spTree>
    <p:extLst>
      <p:ext uri="{BB962C8B-B14F-4D97-AF65-F5344CB8AC3E}">
        <p14:creationId xmlns:p14="http://schemas.microsoft.com/office/powerpoint/2010/main" val="270866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kumimoji="0" lang="en-US" sz="2800" b="0" i="0" u="none" strike="noStrike" kern="1200" cap="none" spc="0" normalizeH="0" baseline="0" noProof="0" dirty="0">
                <a:ln>
                  <a:noFill/>
                </a:ln>
                <a:solidFill>
                  <a:srgbClr val="034E71"/>
                </a:solidFill>
                <a:effectLst/>
                <a:uLnTx/>
                <a:uFillTx/>
                <a:latin typeface="EC Square Sans Pro"/>
                <a:ea typeface="+mj-ea"/>
                <a:cs typeface="+mj-cs"/>
              </a:rPr>
              <a:t>Re-use of corporate solutions: </a:t>
            </a:r>
            <a:br>
              <a:rPr kumimoji="0" lang="en-US" sz="2800" b="1" i="0" u="none" strike="noStrike" kern="1200" cap="none" spc="0" normalizeH="0" baseline="0" noProof="0" dirty="0">
                <a:ln>
                  <a:noFill/>
                </a:ln>
                <a:solidFill>
                  <a:srgbClr val="034E71"/>
                </a:solidFill>
                <a:effectLst/>
                <a:uLnTx/>
                <a:uFillTx/>
                <a:latin typeface="EC Square Sans Pro"/>
                <a:ea typeface="+mj-ea"/>
                <a:cs typeface="+mj-cs"/>
              </a:rPr>
            </a:br>
            <a:r>
              <a:rPr kumimoji="0" lang="en-US" sz="2800" b="1" i="0" u="none" strike="noStrike" kern="1200" cap="none" spc="0" normalizeH="0" baseline="0" noProof="0" dirty="0">
                <a:ln>
                  <a:noFill/>
                </a:ln>
                <a:solidFill>
                  <a:srgbClr val="034E71"/>
                </a:solidFill>
                <a:effectLst/>
                <a:uLnTx/>
                <a:uFillTx/>
                <a:latin typeface="EC Square Sans Pro"/>
                <a:ea typeface="+mj-ea"/>
                <a:cs typeface="+mj-cs"/>
              </a:rPr>
              <a:t>Single Sign On</a:t>
            </a:r>
            <a:br>
              <a:rPr kumimoji="0" lang="en-US" sz="2800" b="1" i="0" u="none" strike="noStrike" kern="1200" cap="none" spc="0" normalizeH="0" baseline="0" noProof="0" dirty="0">
                <a:ln>
                  <a:noFill/>
                </a:ln>
                <a:solidFill>
                  <a:srgbClr val="034E71"/>
                </a:solidFill>
                <a:effectLst/>
                <a:uLnTx/>
                <a:uFillTx/>
                <a:latin typeface="EC Square Sans Pro"/>
                <a:ea typeface="+mj-ea"/>
                <a:cs typeface="+mj-cs"/>
              </a:rPr>
            </a:br>
            <a:r>
              <a:rPr kumimoji="0" lang="en-US" sz="2800" b="0" i="0" u="none" strike="noStrike" kern="1200" cap="none" spc="0" normalizeH="0" baseline="0" noProof="0" dirty="0">
                <a:ln>
                  <a:noFill/>
                </a:ln>
                <a:solidFill>
                  <a:srgbClr val="034E71"/>
                </a:solidFill>
                <a:effectLst/>
                <a:uLnTx/>
                <a:uFillTx/>
                <a:latin typeface="EC Square Sans Pro"/>
                <a:ea typeface="+mj-ea"/>
                <a:cs typeface="+mj-cs"/>
              </a:rPr>
              <a:t>via EU Login</a:t>
            </a:r>
            <a:endParaRPr lang="hu-HU" dirty="0"/>
          </a:p>
        </p:txBody>
      </p:sp>
      <p:sp>
        <p:nvSpPr>
          <p:cNvPr id="4" name="Dia számának helye 3"/>
          <p:cNvSpPr>
            <a:spLocks noGrp="1"/>
          </p:cNvSpPr>
          <p:nvPr>
            <p:ph type="sldNum" sz="quarter" idx="5"/>
          </p:nvPr>
        </p:nvSpPr>
        <p:spPr/>
        <p:txBody>
          <a:bodyPr/>
          <a:lstStyle/>
          <a:p>
            <a:fld id="{5B136645-7661-4C7F-9B22-BCC6A630A54E}" type="slidenum">
              <a:rPr lang="en-GB" smtClean="0"/>
              <a:t>9</a:t>
            </a:fld>
            <a:endParaRPr lang="en-GB"/>
          </a:p>
        </p:txBody>
      </p:sp>
    </p:spTree>
    <p:extLst>
      <p:ext uri="{BB962C8B-B14F-4D97-AF65-F5344CB8AC3E}">
        <p14:creationId xmlns:p14="http://schemas.microsoft.com/office/powerpoint/2010/main" val="156778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36645-7661-4C7F-9B22-BCC6A630A54E}" type="slidenum">
              <a:rPr lang="en-GB" smtClean="0"/>
              <a:t>56</a:t>
            </a:fld>
            <a:endParaRPr lang="en-GB"/>
          </a:p>
        </p:txBody>
      </p:sp>
    </p:spTree>
    <p:extLst>
      <p:ext uri="{BB962C8B-B14F-4D97-AF65-F5344CB8AC3E}">
        <p14:creationId xmlns:p14="http://schemas.microsoft.com/office/powerpoint/2010/main" val="9930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36645-7661-4C7F-9B22-BCC6A630A54E}" type="slidenum">
              <a:rPr lang="en-GB" smtClean="0"/>
              <a:t>58</a:t>
            </a:fld>
            <a:endParaRPr lang="en-GB"/>
          </a:p>
        </p:txBody>
      </p:sp>
    </p:spTree>
    <p:extLst>
      <p:ext uri="{BB962C8B-B14F-4D97-AF65-F5344CB8AC3E}">
        <p14:creationId xmlns:p14="http://schemas.microsoft.com/office/powerpoint/2010/main" val="36888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36645-7661-4C7F-9B22-BCC6A630A54E}" type="slidenum">
              <a:rPr lang="en-GB" smtClean="0"/>
              <a:t>60</a:t>
            </a:fld>
            <a:endParaRPr lang="en-GB"/>
          </a:p>
        </p:txBody>
      </p:sp>
    </p:spTree>
    <p:extLst>
      <p:ext uri="{BB962C8B-B14F-4D97-AF65-F5344CB8AC3E}">
        <p14:creationId xmlns:p14="http://schemas.microsoft.com/office/powerpoint/2010/main" val="218931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hu-HU"/>
              <a:t>Mintacím szerkesztése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5/11/2023</a:t>
            </a:fld>
            <a:endParaRPr lang="en-US" dirty="0"/>
          </a:p>
        </p:txBody>
      </p:sp>
      <p:sp>
        <p:nvSpPr>
          <p:cNvPr id="5" name="Footer Placeholder 4"/>
          <p:cNvSpPr>
            <a:spLocks noGrp="1"/>
          </p:cNvSpPr>
          <p:nvPr>
            <p:ph type="ftr" sz="quarter" idx="11"/>
          </p:nvPr>
        </p:nvSpPr>
        <p:spPr>
          <a:xfrm>
            <a:off x="7022606" y="6420199"/>
            <a:ext cx="5044440" cy="365125"/>
          </a:xfrm>
          <a:prstGeom prst="rect">
            <a:avLst/>
          </a:prstGeom>
        </p:spPr>
        <p:txBody>
          <a:bodyPr/>
          <a:lstStyle>
            <a:lvl1pPr>
              <a:defRPr>
                <a:solidFill>
                  <a:schemeClr val="tx1"/>
                </a:solidFill>
              </a:defRPr>
            </a:lvl1pPr>
          </a:lstStyle>
          <a:p>
            <a:r>
              <a:rPr lang="hu-HU" dirty="0">
                <a:latin typeface="Calibri" panose="020F0502020204030204" pitchFamily="34" charset="0"/>
              </a:rPr>
              <a:t>#eTwSeminarBudapest</a:t>
            </a:r>
            <a:endParaRPr lang="en-US" dirty="0"/>
          </a:p>
        </p:txBody>
      </p:sp>
    </p:spTree>
    <p:extLst>
      <p:ext uri="{BB962C8B-B14F-4D97-AF65-F5344CB8AC3E}">
        <p14:creationId xmlns:p14="http://schemas.microsoft.com/office/powerpoint/2010/main" val="149139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5/11/2023</a:t>
            </a:fld>
            <a:endParaRPr lang="en-US" dirty="0"/>
          </a:p>
        </p:txBody>
      </p:sp>
      <p:sp>
        <p:nvSpPr>
          <p:cNvPr id="5" name="Footer Placeholder 4"/>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336057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5/11/2023</a:t>
            </a:fld>
            <a:endParaRPr lang="en-US" dirty="0"/>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169145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B02D514-7621-89BF-CB13-505E43714983}"/>
              </a:ext>
            </a:extLst>
          </p:cNvPr>
          <p:cNvSpPr>
            <a:spLocks noGrp="1"/>
          </p:cNvSpPr>
          <p:nvPr>
            <p:ph type="subTitle" idx="1" hasCustomPrompt="1"/>
          </p:nvPr>
        </p:nvSpPr>
        <p:spPr>
          <a:xfrm>
            <a:off x="456335" y="4221750"/>
            <a:ext cx="8945117" cy="505088"/>
          </a:xfrm>
        </p:spPr>
        <p:txBody>
          <a:bodyPr>
            <a:noAutofit/>
          </a:bodyPr>
          <a:lstStyle>
            <a:lvl1pPr marL="0" indent="0" algn="l">
              <a:buNone/>
              <a:defRPr sz="280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subtitle style goes here</a:t>
            </a:r>
            <a:endParaRPr lang="en-BE"/>
          </a:p>
        </p:txBody>
      </p:sp>
      <p:sp>
        <p:nvSpPr>
          <p:cNvPr id="12" name="Text Placeholder 5">
            <a:extLst>
              <a:ext uri="{FF2B5EF4-FFF2-40B4-BE49-F238E27FC236}">
                <a16:creationId xmlns:a16="http://schemas.microsoft.com/office/drawing/2014/main" id="{A890FE0C-ED90-3D19-B8DA-434AAC4637C2}"/>
              </a:ext>
            </a:extLst>
          </p:cNvPr>
          <p:cNvSpPr>
            <a:spLocks noGrp="1"/>
          </p:cNvSpPr>
          <p:nvPr>
            <p:ph type="body" sz="quarter" idx="10" hasCustomPrompt="1"/>
          </p:nvPr>
        </p:nvSpPr>
        <p:spPr>
          <a:xfrm>
            <a:off x="456335" y="4875160"/>
            <a:ext cx="3539881" cy="285750"/>
          </a:xfrm>
        </p:spPr>
        <p:txBody>
          <a:bodyPr>
            <a:noAutofit/>
          </a:bodyPr>
          <a:lstStyle>
            <a:lvl1pPr marL="0" indent="0" algn="l">
              <a:buNone/>
              <a:defRPr sz="1400">
                <a:solidFill>
                  <a:srgbClr val="034E71"/>
                </a:solidFill>
              </a:defRPr>
            </a:lvl1pPr>
          </a:lstStyle>
          <a:p>
            <a:pPr lvl="0"/>
            <a:r>
              <a:rPr lang="en-US"/>
              <a:t>Name Surname - Date</a:t>
            </a:r>
            <a:endParaRPr lang="en-BE"/>
          </a:p>
        </p:txBody>
      </p:sp>
      <p:sp>
        <p:nvSpPr>
          <p:cNvPr id="3" name="Text Placeholder 2">
            <a:extLst>
              <a:ext uri="{FF2B5EF4-FFF2-40B4-BE49-F238E27FC236}">
                <a16:creationId xmlns:a16="http://schemas.microsoft.com/office/drawing/2014/main" id="{2166E838-C143-512B-BB80-FB10A9995752}"/>
              </a:ext>
            </a:extLst>
          </p:cNvPr>
          <p:cNvSpPr>
            <a:spLocks noGrp="1"/>
          </p:cNvSpPr>
          <p:nvPr>
            <p:ph type="body" sz="quarter" idx="11" hasCustomPrompt="1"/>
          </p:nvPr>
        </p:nvSpPr>
        <p:spPr>
          <a:xfrm>
            <a:off x="456335" y="3397161"/>
            <a:ext cx="6414365" cy="676267"/>
          </a:xfrm>
        </p:spPr>
        <p:txBody>
          <a:bodyPr>
            <a:normAutofit/>
          </a:bodyPr>
          <a:lstStyle>
            <a:lvl1pPr marL="0" indent="0">
              <a:buNone/>
              <a:defRPr sz="4000" b="1">
                <a:solidFill>
                  <a:srgbClr val="FF8400"/>
                </a:solidFill>
              </a:defRPr>
            </a:lvl1pPr>
          </a:lstStyle>
          <a:p>
            <a:pPr lvl="0"/>
            <a:r>
              <a:rPr lang="en-US" dirty="0"/>
              <a:t>Your title goes here</a:t>
            </a:r>
            <a:endParaRPr lang="en-BE" dirty="0"/>
          </a:p>
        </p:txBody>
      </p:sp>
    </p:spTree>
    <p:extLst>
      <p:ext uri="{BB962C8B-B14F-4D97-AF65-F5344CB8AC3E}">
        <p14:creationId xmlns:p14="http://schemas.microsoft.com/office/powerpoint/2010/main" val="403448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 sec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CA02AED5-71CC-13E1-A168-FFC4130A6A50}"/>
              </a:ext>
            </a:extLst>
          </p:cNvPr>
          <p:cNvSpPr>
            <a:spLocks noGrp="1"/>
          </p:cNvSpPr>
          <p:nvPr>
            <p:ph type="title"/>
          </p:nvPr>
        </p:nvSpPr>
        <p:spPr>
          <a:xfrm>
            <a:off x="607597" y="3193673"/>
            <a:ext cx="9952892" cy="608152"/>
          </a:xfrm>
          <a:prstGeom prst="rect">
            <a:avLst/>
          </a:prstGeom>
        </p:spPr>
        <p:txBody>
          <a:bodyPr vert="horz" lIns="91440" tIns="45720" rIns="91440" bIns="45720" rtlCol="0" anchor="ctr">
            <a:normAutofit/>
          </a:bodyPr>
          <a:lstStyle>
            <a:lvl1pPr>
              <a:defRPr sz="3600">
                <a:solidFill>
                  <a:srgbClr val="FF8400"/>
                </a:solidFill>
              </a:defRPr>
            </a:lvl1pPr>
          </a:lstStyle>
          <a:p>
            <a:r>
              <a:rPr lang="en-US"/>
              <a:t>Click to edit Master title style</a:t>
            </a:r>
            <a:endParaRPr lang="en-BE"/>
          </a:p>
        </p:txBody>
      </p:sp>
      <p:sp>
        <p:nvSpPr>
          <p:cNvPr id="21" name="Text Placeholder 20">
            <a:extLst>
              <a:ext uri="{FF2B5EF4-FFF2-40B4-BE49-F238E27FC236}">
                <a16:creationId xmlns:a16="http://schemas.microsoft.com/office/drawing/2014/main" id="{CE6E7321-00F2-7BAD-74CB-C4B379F3429C}"/>
              </a:ext>
            </a:extLst>
          </p:cNvPr>
          <p:cNvSpPr>
            <a:spLocks noGrp="1"/>
          </p:cNvSpPr>
          <p:nvPr>
            <p:ph type="body" sz="quarter" idx="13" hasCustomPrompt="1"/>
          </p:nvPr>
        </p:nvSpPr>
        <p:spPr>
          <a:xfrm>
            <a:off x="607597" y="4107034"/>
            <a:ext cx="9953625" cy="889000"/>
          </a:xfrm>
        </p:spPr>
        <p:txBody>
          <a:bodyPr>
            <a:normAutofit/>
          </a:bodyPr>
          <a:lstStyle>
            <a:lvl1pPr marL="457200" indent="-457200">
              <a:buFont typeface="Courier New" panose="02070309020205020404" pitchFamily="49" charset="0"/>
              <a:buChar char="o"/>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or similar information</a:t>
            </a:r>
            <a:endParaRPr lang="en-BE"/>
          </a:p>
        </p:txBody>
      </p:sp>
      <p:sp>
        <p:nvSpPr>
          <p:cNvPr id="2" name="Rectangle 1">
            <a:extLst>
              <a:ext uri="{FF2B5EF4-FFF2-40B4-BE49-F238E27FC236}">
                <a16:creationId xmlns:a16="http://schemas.microsoft.com/office/drawing/2014/main" id="{20B5BA0E-D50C-6241-A7C6-75DE5001B86B}"/>
              </a:ext>
            </a:extLst>
          </p:cNvPr>
          <p:cNvSpPr>
            <a:spLocks noGrp="1" noRot="1" noMove="1" noResize="1" noEditPoints="1" noAdjustHandles="1" noChangeArrowheads="1" noChangeShapeType="1"/>
          </p:cNvSpPr>
          <p:nvPr userDrawn="1"/>
        </p:nvSpPr>
        <p:spPr>
          <a:xfrm>
            <a:off x="375138" y="750277"/>
            <a:ext cx="4009293" cy="60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Szövegdoboz 3">
            <a:extLst>
              <a:ext uri="{FF2B5EF4-FFF2-40B4-BE49-F238E27FC236}">
                <a16:creationId xmlns:a16="http://schemas.microsoft.com/office/drawing/2014/main" id="{616260FE-0008-C939-9CB4-6070C20A47EC}"/>
              </a:ext>
            </a:extLst>
          </p:cNvPr>
          <p:cNvSpPr txBox="1"/>
          <p:nvPr userDrawn="1"/>
        </p:nvSpPr>
        <p:spPr>
          <a:xfrm>
            <a:off x="7883166" y="6371676"/>
            <a:ext cx="6094428" cy="369332"/>
          </a:xfrm>
          <a:prstGeom prst="rect">
            <a:avLst/>
          </a:prstGeom>
          <a:noFill/>
        </p:spPr>
        <p:txBody>
          <a:bodyPr wrap="square">
            <a:spAutoFit/>
          </a:bodyPr>
          <a:lstStyle/>
          <a:p>
            <a:r>
              <a:rPr lang="hu-HU" b="0" i="0" dirty="0">
                <a:solidFill>
                  <a:schemeClr val="tx1"/>
                </a:solidFill>
                <a:effectLst/>
                <a:latin typeface="Calibri" panose="020F0502020204030204" pitchFamily="34" charset="0"/>
              </a:rPr>
              <a:t>#eTwSeminarBudapest</a:t>
            </a:r>
            <a:endParaRPr lang="hu-HU" dirty="0">
              <a:solidFill>
                <a:schemeClr val="tx1"/>
              </a:solidFill>
            </a:endParaRPr>
          </a:p>
        </p:txBody>
      </p:sp>
    </p:spTree>
    <p:extLst>
      <p:ext uri="{BB962C8B-B14F-4D97-AF65-F5344CB8AC3E}">
        <p14:creationId xmlns:p14="http://schemas.microsoft.com/office/powerpoint/2010/main" val="405525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content + subtitl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FF861BE-89B4-AD0B-1D8B-5F68E254ECDC}"/>
              </a:ext>
            </a:extLst>
          </p:cNvPr>
          <p:cNvSpPr>
            <a:spLocks noGrp="1"/>
          </p:cNvSpPr>
          <p:nvPr>
            <p:ph sz="quarter" idx="13"/>
          </p:nvPr>
        </p:nvSpPr>
        <p:spPr>
          <a:xfrm>
            <a:off x="655638" y="1760203"/>
            <a:ext cx="9952037" cy="4078377"/>
          </a:xfrm>
        </p:spPr>
        <p:txBody>
          <a:bodyPr/>
          <a:lstStyle>
            <a:lvl1pPr>
              <a:defRPr sz="2400">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2" name="Title Placeholder 1">
            <a:extLst>
              <a:ext uri="{FF2B5EF4-FFF2-40B4-BE49-F238E27FC236}">
                <a16:creationId xmlns:a16="http://schemas.microsoft.com/office/drawing/2014/main" id="{E3B7200F-1A0F-21BF-02FE-9EFA99744D80}"/>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6" name="Text Placeholder 9">
            <a:extLst>
              <a:ext uri="{FF2B5EF4-FFF2-40B4-BE49-F238E27FC236}">
                <a16:creationId xmlns:a16="http://schemas.microsoft.com/office/drawing/2014/main" id="{11F668D7-880F-92FD-2CCC-0D1AD1735125}"/>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
        <p:nvSpPr>
          <p:cNvPr id="3" name="Szövegdoboz 2">
            <a:extLst>
              <a:ext uri="{FF2B5EF4-FFF2-40B4-BE49-F238E27FC236}">
                <a16:creationId xmlns:a16="http://schemas.microsoft.com/office/drawing/2014/main" id="{5E60EE26-2649-5B8B-9613-8D023FCAE3B9}"/>
              </a:ext>
            </a:extLst>
          </p:cNvPr>
          <p:cNvSpPr txBox="1"/>
          <p:nvPr userDrawn="1"/>
        </p:nvSpPr>
        <p:spPr>
          <a:xfrm>
            <a:off x="10240779" y="6408481"/>
            <a:ext cx="6094428" cy="307777"/>
          </a:xfrm>
          <a:prstGeom prst="rect">
            <a:avLst/>
          </a:prstGeom>
          <a:noFill/>
        </p:spPr>
        <p:txBody>
          <a:bodyPr wrap="square">
            <a:spAutoFit/>
          </a:bodyPr>
          <a:lstStyle/>
          <a:p>
            <a:r>
              <a:rPr lang="hu-HU" sz="1400" b="0" i="0" dirty="0">
                <a:solidFill>
                  <a:schemeClr val="tx1"/>
                </a:solidFill>
                <a:effectLst/>
                <a:latin typeface="Calibri" panose="020F0502020204030204" pitchFamily="34" charset="0"/>
              </a:rPr>
              <a:t>#eTwSeminarBudapest</a:t>
            </a:r>
            <a:endParaRPr lang="hu-HU" sz="1400" dirty="0">
              <a:solidFill>
                <a:schemeClr val="tx1"/>
              </a:solidFill>
            </a:endParaRPr>
          </a:p>
        </p:txBody>
      </p:sp>
    </p:spTree>
    <p:extLst>
      <p:ext uri="{BB962C8B-B14F-4D97-AF65-F5344CB8AC3E}">
        <p14:creationId xmlns:p14="http://schemas.microsoft.com/office/powerpoint/2010/main" val="290606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DBE69BBA-916F-D918-A029-39FFB2A1B786}"/>
              </a:ext>
            </a:extLst>
          </p:cNvPr>
          <p:cNvSpPr>
            <a:spLocks noGrp="1"/>
          </p:cNvSpPr>
          <p:nvPr>
            <p:ph type="tbl" sz="quarter" idx="13"/>
          </p:nvPr>
        </p:nvSpPr>
        <p:spPr>
          <a:xfrm>
            <a:off x="655638" y="1845425"/>
            <a:ext cx="8837497" cy="3517150"/>
          </a:xfrm>
        </p:spPr>
        <p:txBody>
          <a:bodyPr/>
          <a:lstStyle>
            <a:lvl1pPr marL="0" indent="0">
              <a:buNone/>
              <a:defRPr>
                <a:solidFill>
                  <a:srgbClr val="034E71"/>
                </a:solidFill>
                <a:latin typeface="+mj-lt"/>
              </a:defRPr>
            </a:lvl1pPr>
          </a:lstStyle>
          <a:p>
            <a:r>
              <a:rPr lang="en-US"/>
              <a:t>Click icon to add table</a:t>
            </a:r>
            <a:endParaRPr lang="en-BE"/>
          </a:p>
        </p:txBody>
      </p:sp>
      <p:sp>
        <p:nvSpPr>
          <p:cNvPr id="7" name="Title Placeholder 1">
            <a:extLst>
              <a:ext uri="{FF2B5EF4-FFF2-40B4-BE49-F238E27FC236}">
                <a16:creationId xmlns:a16="http://schemas.microsoft.com/office/drawing/2014/main" id="{14193086-BC54-23C0-6352-A41840ED1344}"/>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9" name="Slide Number Placeholder 1">
            <a:extLst>
              <a:ext uri="{FF2B5EF4-FFF2-40B4-BE49-F238E27FC236}">
                <a16:creationId xmlns:a16="http://schemas.microsoft.com/office/drawing/2014/main" id="{C0CF33BC-7B96-D904-B77B-765CFAA3529F}"/>
              </a:ext>
            </a:extLst>
          </p:cNvPr>
          <p:cNvSpPr>
            <a:spLocks noGrp="1"/>
          </p:cNvSpPr>
          <p:nvPr>
            <p:ph type="sldNum" sz="quarter" idx="15"/>
          </p:nvPr>
        </p:nvSpPr>
        <p:spPr>
          <a:xfrm>
            <a:off x="10228084" y="6409799"/>
            <a:ext cx="3065206" cy="377500"/>
          </a:xfrm>
          <a:prstGeom prst="rect">
            <a:avLst/>
          </a:prstGeom>
        </p:spPr>
        <p:txBody>
          <a:bodyPr/>
          <a:lstStyle>
            <a:lvl1pPr>
              <a:defRPr sz="1400">
                <a:solidFill>
                  <a:schemeClr val="tx1"/>
                </a:solidFill>
              </a:defRPr>
            </a:lvl1pPr>
          </a:lstStyle>
          <a:p>
            <a:r>
              <a:rPr lang="hu-HU" dirty="0">
                <a:latin typeface="Calibri" panose="020F0502020204030204" pitchFamily="34" charset="0"/>
              </a:rPr>
              <a:t>#eTwSeminarBudapest</a:t>
            </a:r>
            <a:endParaRPr lang="en-BE" dirty="0"/>
          </a:p>
        </p:txBody>
      </p:sp>
      <p:sp>
        <p:nvSpPr>
          <p:cNvPr id="8" name="Text Placeholder 9">
            <a:extLst>
              <a:ext uri="{FF2B5EF4-FFF2-40B4-BE49-F238E27FC236}">
                <a16:creationId xmlns:a16="http://schemas.microsoft.com/office/drawing/2014/main" id="{B897EAD1-23BB-BF95-D024-30ABE0EC7D5E}"/>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Tree>
    <p:extLst>
      <p:ext uri="{BB962C8B-B14F-4D97-AF65-F5344CB8AC3E}">
        <p14:creationId xmlns:p14="http://schemas.microsoft.com/office/powerpoint/2010/main" val="406552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boxe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B5575F8-5826-1EC6-B2C6-CF1B24EF2DC2}"/>
              </a:ext>
            </a:extLst>
          </p:cNvPr>
          <p:cNvSpPr>
            <a:spLocks noGrp="1"/>
          </p:cNvSpPr>
          <p:nvPr>
            <p:ph sz="half" idx="1"/>
          </p:nvPr>
        </p:nvSpPr>
        <p:spPr>
          <a:xfrm>
            <a:off x="655222" y="1760203"/>
            <a:ext cx="5181600" cy="4398890"/>
          </a:xfrm>
        </p:spPr>
        <p:txBody>
          <a:bodyPr/>
          <a:lstStyle>
            <a:lvl1pPr>
              <a:defRPr>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latin typeface="Arial" panose="020B0604020202020204" pitchFamily="34" charset="0"/>
                <a:cs typeface="Arial" panose="020B0604020202020204" pitchFamily="34" charset="0"/>
              </a:defRPr>
            </a:lvl2pPr>
            <a:lvl3pPr>
              <a:defRPr>
                <a:solidFill>
                  <a:schemeClr val="bg2">
                    <a:lumMod val="10000"/>
                  </a:schemeClr>
                </a:solidFill>
                <a:latin typeface="Arial" panose="020B0604020202020204" pitchFamily="34" charset="0"/>
                <a:cs typeface="Arial" panose="020B0604020202020204" pitchFamily="34" charset="0"/>
              </a:defRPr>
            </a:lvl3pPr>
            <a:lvl4pPr>
              <a:defRPr>
                <a:solidFill>
                  <a:schemeClr val="bg2">
                    <a:lumMod val="10000"/>
                  </a:schemeClr>
                </a:solidFill>
                <a:latin typeface="Arial" panose="020B0604020202020204" pitchFamily="34" charset="0"/>
                <a:cs typeface="Arial" panose="020B0604020202020204" pitchFamily="34" charset="0"/>
              </a:defRPr>
            </a:lvl4pPr>
            <a:lvl5pPr>
              <a:defRPr>
                <a:solidFill>
                  <a:schemeClr val="bg2">
                    <a:lumMod val="1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7E87C93-A0C4-7944-22E5-5D6E513AD57C}"/>
              </a:ext>
            </a:extLst>
          </p:cNvPr>
          <p:cNvSpPr>
            <a:spLocks noGrp="1"/>
          </p:cNvSpPr>
          <p:nvPr>
            <p:ph sz="half" idx="2"/>
          </p:nvPr>
        </p:nvSpPr>
        <p:spPr>
          <a:xfrm>
            <a:off x="6106605" y="1760070"/>
            <a:ext cx="5181600" cy="4395846"/>
          </a:xfrm>
        </p:spPr>
        <p:txBody>
          <a:bodyPr/>
          <a:lstStyle>
            <a:lvl1pPr>
              <a:defRPr>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latin typeface="Arial" panose="020B0604020202020204" pitchFamily="34" charset="0"/>
                <a:cs typeface="Arial" panose="020B0604020202020204" pitchFamily="34" charset="0"/>
              </a:defRPr>
            </a:lvl2pPr>
            <a:lvl3pPr>
              <a:defRPr>
                <a:solidFill>
                  <a:schemeClr val="bg2">
                    <a:lumMod val="10000"/>
                  </a:schemeClr>
                </a:solidFill>
                <a:latin typeface="Arial" panose="020B0604020202020204" pitchFamily="34" charset="0"/>
                <a:cs typeface="Arial" panose="020B0604020202020204" pitchFamily="34" charset="0"/>
              </a:defRPr>
            </a:lvl3pPr>
            <a:lvl4pPr>
              <a:defRPr>
                <a:solidFill>
                  <a:schemeClr val="bg2">
                    <a:lumMod val="10000"/>
                  </a:schemeClr>
                </a:solidFill>
                <a:latin typeface="Arial" panose="020B0604020202020204" pitchFamily="34" charset="0"/>
                <a:cs typeface="Arial" panose="020B0604020202020204" pitchFamily="34" charset="0"/>
              </a:defRPr>
            </a:lvl4pPr>
            <a:lvl5pPr>
              <a:defRPr>
                <a:solidFill>
                  <a:schemeClr val="bg2">
                    <a:lumMod val="1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E98568B0-8831-0DBC-4743-9D0692CED64C}"/>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7" name="Text Placeholder 9">
            <a:extLst>
              <a:ext uri="{FF2B5EF4-FFF2-40B4-BE49-F238E27FC236}">
                <a16:creationId xmlns:a16="http://schemas.microsoft.com/office/drawing/2014/main" id="{B8B991CD-333D-E019-04AF-34D740C60D24}"/>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Tree>
    <p:extLst>
      <p:ext uri="{BB962C8B-B14F-4D97-AF65-F5344CB8AC3E}">
        <p14:creationId xmlns:p14="http://schemas.microsoft.com/office/powerpoint/2010/main" val="252249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BE5A658-79C3-956B-A886-7D7B72D40B93}"/>
              </a:ext>
            </a:extLst>
          </p:cNvPr>
          <p:cNvSpPr>
            <a:spLocks noGrp="1"/>
          </p:cNvSpPr>
          <p:nvPr>
            <p:ph type="sldNum" sz="quarter" idx="15"/>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
        <p:nvSpPr>
          <p:cNvPr id="2" name="Rectangle: Rounded Corners 1">
            <a:extLst>
              <a:ext uri="{FF2B5EF4-FFF2-40B4-BE49-F238E27FC236}">
                <a16:creationId xmlns:a16="http://schemas.microsoft.com/office/drawing/2014/main" id="{BE1F8A23-262E-ACFC-F9B4-0211B93B133E}"/>
              </a:ext>
            </a:extLst>
          </p:cNvPr>
          <p:cNvSpPr/>
          <p:nvPr userDrawn="1"/>
        </p:nvSpPr>
        <p:spPr>
          <a:xfrm>
            <a:off x="307818" y="751438"/>
            <a:ext cx="4182701" cy="76049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85614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FF861BE-89B4-AD0B-1D8B-5F68E254ECDC}"/>
              </a:ext>
            </a:extLst>
          </p:cNvPr>
          <p:cNvSpPr>
            <a:spLocks noGrp="1"/>
          </p:cNvSpPr>
          <p:nvPr>
            <p:ph sz="quarter" idx="13"/>
          </p:nvPr>
        </p:nvSpPr>
        <p:spPr>
          <a:xfrm>
            <a:off x="655638" y="1795549"/>
            <a:ext cx="9952037" cy="4043031"/>
          </a:xfrm>
        </p:spPr>
        <p:txBody>
          <a:bodyPr/>
          <a:lstStyle>
            <a:lvl1pPr>
              <a:defRPr sz="2400">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Title Placeholder 1">
            <a:extLst>
              <a:ext uri="{FF2B5EF4-FFF2-40B4-BE49-F238E27FC236}">
                <a16:creationId xmlns:a16="http://schemas.microsoft.com/office/drawing/2014/main" id="{346C86E1-EFC4-7B70-0DAD-4457887BDF84}"/>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6" name="Text Placeholder 9">
            <a:extLst>
              <a:ext uri="{FF2B5EF4-FFF2-40B4-BE49-F238E27FC236}">
                <a16:creationId xmlns:a16="http://schemas.microsoft.com/office/drawing/2014/main" id="{03BE3A3D-7E5A-87F8-3390-CC09EC02A5B0}"/>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
        <p:nvSpPr>
          <p:cNvPr id="8" name="Slide Number Placeholder 1">
            <a:extLst>
              <a:ext uri="{FF2B5EF4-FFF2-40B4-BE49-F238E27FC236}">
                <a16:creationId xmlns:a16="http://schemas.microsoft.com/office/drawing/2014/main" id="{376AEE68-1B94-EF89-5F79-AC299BA36C57}"/>
              </a:ext>
            </a:extLst>
          </p:cNvPr>
          <p:cNvSpPr>
            <a:spLocks noGrp="1"/>
          </p:cNvSpPr>
          <p:nvPr>
            <p:ph type="sldNum" sz="quarter" idx="15"/>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Tree>
    <p:extLst>
      <p:ext uri="{BB962C8B-B14F-4D97-AF65-F5344CB8AC3E}">
        <p14:creationId xmlns:p14="http://schemas.microsoft.com/office/powerpoint/2010/main" val="1442442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ack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AAC22B-0EEF-E060-B643-BA368EF58D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88" r="8139" b="6788"/>
          <a:stretch/>
        </p:blipFill>
        <p:spPr>
          <a:xfrm rot="10800000" flipH="1">
            <a:off x="997516" y="897091"/>
            <a:ext cx="11194484" cy="5971665"/>
          </a:xfrm>
          <a:prstGeom prst="rect">
            <a:avLst/>
          </a:prstGeom>
        </p:spPr>
      </p:pic>
      <p:sp>
        <p:nvSpPr>
          <p:cNvPr id="13" name="Title 12">
            <a:extLst>
              <a:ext uri="{FF2B5EF4-FFF2-40B4-BE49-F238E27FC236}">
                <a16:creationId xmlns:a16="http://schemas.microsoft.com/office/drawing/2014/main" id="{AF99DDA0-88B0-4E63-B287-DCCB4BD64678}"/>
              </a:ext>
            </a:extLst>
          </p:cNvPr>
          <p:cNvSpPr>
            <a:spLocks noGrp="1"/>
          </p:cNvSpPr>
          <p:nvPr>
            <p:ph type="title" hasCustomPrompt="1"/>
          </p:nvPr>
        </p:nvSpPr>
        <p:spPr>
          <a:xfrm>
            <a:off x="828110" y="2336935"/>
            <a:ext cx="4670478" cy="977679"/>
          </a:xfrm>
          <a:prstGeom prst="rect">
            <a:avLst/>
          </a:prstGeom>
          <a:ln>
            <a:solidFill>
              <a:schemeClr val="bg1"/>
            </a:solidFill>
          </a:ln>
        </p:spPr>
        <p:txBody>
          <a:bodyPr anchor="b" anchorCtr="0">
            <a:noAutofit/>
          </a:bodyPr>
          <a:lstStyle>
            <a:lvl1pPr algn="l">
              <a:defRPr sz="5400" b="1" baseline="0"/>
            </a:lvl1pPr>
          </a:lstStyle>
          <a:p>
            <a:r>
              <a:rPr lang="en-GB"/>
              <a:t>Thank you!</a:t>
            </a:r>
            <a:endParaRPr lang="en-BE"/>
          </a:p>
        </p:txBody>
      </p:sp>
      <p:sp>
        <p:nvSpPr>
          <p:cNvPr id="4" name="Text Placeholder 3">
            <a:extLst>
              <a:ext uri="{FF2B5EF4-FFF2-40B4-BE49-F238E27FC236}">
                <a16:creationId xmlns:a16="http://schemas.microsoft.com/office/drawing/2014/main" id="{4AE4D771-82DC-FF16-CA7C-4B3E6D596069}"/>
              </a:ext>
            </a:extLst>
          </p:cNvPr>
          <p:cNvSpPr>
            <a:spLocks noGrp="1"/>
          </p:cNvSpPr>
          <p:nvPr>
            <p:ph type="body" sz="quarter" idx="10" hasCustomPrompt="1"/>
          </p:nvPr>
        </p:nvSpPr>
        <p:spPr>
          <a:xfrm>
            <a:off x="957064" y="3347175"/>
            <a:ext cx="3867150" cy="792260"/>
          </a:xfrm>
        </p:spPr>
        <p:txBody>
          <a:bodyPr anchor="ctr">
            <a:noAutofit/>
          </a:bodyPr>
          <a:lstStyle>
            <a:lvl1pPr marL="0" indent="0" algn="l">
              <a:lnSpc>
                <a:spcPct val="100000"/>
              </a:lnSpc>
              <a:buNone/>
              <a:defRPr sz="1800">
                <a:solidFill>
                  <a:srgbClr val="FF8400"/>
                </a:solidFill>
              </a:defRPr>
            </a:lvl1pPr>
          </a:lstStyle>
          <a:p>
            <a:pPr lvl="0"/>
            <a:r>
              <a:rPr lang="en-US"/>
              <a:t>Name Surname </a:t>
            </a:r>
          </a:p>
          <a:p>
            <a:pPr lvl="0"/>
            <a:r>
              <a:rPr lang="en-US"/>
              <a:t>Contacts</a:t>
            </a:r>
            <a:endParaRPr lang="en-BE"/>
          </a:p>
        </p:txBody>
      </p:sp>
      <p:sp>
        <p:nvSpPr>
          <p:cNvPr id="27" name="Rectangle: Rounded Corners 26">
            <a:extLst>
              <a:ext uri="{FF2B5EF4-FFF2-40B4-BE49-F238E27FC236}">
                <a16:creationId xmlns:a16="http://schemas.microsoft.com/office/drawing/2014/main" id="{A5A18D9C-ED41-93B4-874B-AD00BD374946}"/>
              </a:ext>
            </a:extLst>
          </p:cNvPr>
          <p:cNvSpPr/>
          <p:nvPr userDrawn="1"/>
        </p:nvSpPr>
        <p:spPr>
          <a:xfrm>
            <a:off x="780912" y="299537"/>
            <a:ext cx="9435352" cy="285750"/>
          </a:xfrm>
          <a:prstGeom prst="roundRect">
            <a:avLst/>
          </a:prstGeom>
          <a:solidFill>
            <a:srgbClr val="034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9B97E030-F767-5245-D242-D60C35C0038E}"/>
              </a:ext>
            </a:extLst>
          </p:cNvPr>
          <p:cNvSpPr txBox="1">
            <a:spLocks/>
          </p:cNvSpPr>
          <p:nvPr userDrawn="1"/>
        </p:nvSpPr>
        <p:spPr>
          <a:xfrm>
            <a:off x="780912" y="0"/>
            <a:ext cx="3555306" cy="8896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a:solidFill>
                  <a:srgbClr val="FFFFFF"/>
                </a:solidFill>
                <a:latin typeface="+mj-lt"/>
                <a:cs typeface="Calibri Light"/>
              </a:rPr>
              <a:t>European School Education Platform</a:t>
            </a:r>
            <a:endParaRPr lang="en-US">
              <a:latin typeface="+mj-lt"/>
            </a:endParaRPr>
          </a:p>
        </p:txBody>
      </p:sp>
      <p:pic>
        <p:nvPicPr>
          <p:cNvPr id="29" name="Picture 28" descr="A picture containing text&#10;&#10;Description automatically generated">
            <a:extLst>
              <a:ext uri="{FF2B5EF4-FFF2-40B4-BE49-F238E27FC236}">
                <a16:creationId xmlns:a16="http://schemas.microsoft.com/office/drawing/2014/main" id="{792F0A71-DA8A-E974-689D-AAEAA574E331}"/>
              </a:ext>
            </a:extLst>
          </p:cNvPr>
          <p:cNvPicPr>
            <a:picLocks noChangeAspect="1"/>
          </p:cNvPicPr>
          <p:nvPr userDrawn="1"/>
        </p:nvPicPr>
        <p:blipFill>
          <a:blip r:embed="rId3"/>
          <a:stretch>
            <a:fillRect/>
          </a:stretch>
        </p:blipFill>
        <p:spPr>
          <a:xfrm>
            <a:off x="10453074" y="176069"/>
            <a:ext cx="1562858" cy="409218"/>
          </a:xfrm>
          <a:prstGeom prst="rect">
            <a:avLst/>
          </a:prstGeom>
        </p:spPr>
      </p:pic>
      <p:pic>
        <p:nvPicPr>
          <p:cNvPr id="30" name="Picture 29" descr="Icon&#10;&#10;Description automatically generated">
            <a:extLst>
              <a:ext uri="{FF2B5EF4-FFF2-40B4-BE49-F238E27FC236}">
                <a16:creationId xmlns:a16="http://schemas.microsoft.com/office/drawing/2014/main" id="{46103AE7-A5FD-31E5-642C-D3A74701BDF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25261" t="20074" r="26329" b="21293"/>
          <a:stretch/>
        </p:blipFill>
        <p:spPr>
          <a:xfrm>
            <a:off x="162344" y="123023"/>
            <a:ext cx="658904" cy="564230"/>
          </a:xfrm>
          <a:prstGeom prst="rect">
            <a:avLst/>
          </a:prstGeom>
        </p:spPr>
      </p:pic>
      <p:sp>
        <p:nvSpPr>
          <p:cNvPr id="2" name="TextBox 1">
            <a:extLst>
              <a:ext uri="{FF2B5EF4-FFF2-40B4-BE49-F238E27FC236}">
                <a16:creationId xmlns:a16="http://schemas.microsoft.com/office/drawing/2014/main" id="{2EAA71B3-2B58-2973-758C-7B5DECC01A14}"/>
              </a:ext>
            </a:extLst>
          </p:cNvPr>
          <p:cNvSpPr txBox="1"/>
          <p:nvPr userDrawn="1"/>
        </p:nvSpPr>
        <p:spPr>
          <a:xfrm>
            <a:off x="828110" y="5496634"/>
            <a:ext cx="6342235" cy="784830"/>
          </a:xfrm>
          <a:prstGeom prst="rect">
            <a:avLst/>
          </a:prstGeom>
          <a:noFill/>
        </p:spPr>
        <p:txBody>
          <a:bodyPr wrap="square" rtlCol="0">
            <a:spAutoFit/>
          </a:bodyPr>
          <a:lstStyle/>
          <a:p>
            <a:r>
              <a:rPr lang="en-GB" sz="900">
                <a:solidFill>
                  <a:schemeClr val="bg2">
                    <a:lumMod val="50000"/>
                  </a:schemeClr>
                </a:solidFill>
                <a:latin typeface="+mj-lt"/>
              </a:rPr>
              <a:t>European School Education Platform is an initiative of the European Commission and funded by Erasmus+, the EU’s programme for education, training, youth and sport in Europe. This presentation has been prepared for the DG Education and Culture of the European Commission by European </a:t>
            </a:r>
            <a:r>
              <a:rPr lang="en-GB" sz="900" err="1">
                <a:solidFill>
                  <a:schemeClr val="bg2">
                    <a:lumMod val="50000"/>
                  </a:schemeClr>
                </a:solidFill>
                <a:latin typeface="+mj-lt"/>
              </a:rPr>
              <a:t>Schoolnet</a:t>
            </a:r>
            <a:r>
              <a:rPr lang="en-GB" sz="900">
                <a:solidFill>
                  <a:schemeClr val="bg2">
                    <a:lumMod val="50000"/>
                  </a:schemeClr>
                </a:solidFill>
                <a:latin typeface="+mj-lt"/>
              </a:rPr>
              <a:t> under a contract with the Union, however it reflects the views only of the authors, and the Commission cannot be held responsible for any use which may be made of the information contained therein.</a:t>
            </a:r>
            <a:endParaRPr lang="en-BE" sz="900">
              <a:solidFill>
                <a:schemeClr val="bg2">
                  <a:lumMod val="50000"/>
                </a:schemeClr>
              </a:solidFill>
              <a:latin typeface="+mj-lt"/>
            </a:endParaRPr>
          </a:p>
        </p:txBody>
      </p:sp>
    </p:spTree>
    <p:extLst>
      <p:ext uri="{BB962C8B-B14F-4D97-AF65-F5344CB8AC3E}">
        <p14:creationId xmlns:p14="http://schemas.microsoft.com/office/powerpoint/2010/main" val="20215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5/11/2023</a:t>
            </a:fld>
            <a:endParaRPr lang="en-US" dirty="0"/>
          </a:p>
        </p:txBody>
      </p:sp>
      <p:sp>
        <p:nvSpPr>
          <p:cNvPr id="6" name="Slide Number Placeholder 5"/>
          <p:cNvSpPr>
            <a:spLocks noGrp="1"/>
          </p:cNvSpPr>
          <p:nvPr>
            <p:ph type="sldNum" sz="quarter" idx="12"/>
          </p:nvPr>
        </p:nvSpPr>
        <p:spPr>
          <a:xfrm>
            <a:off x="10209229" y="6436664"/>
            <a:ext cx="2630656" cy="365125"/>
          </a:xfrm>
          <a:prstGeom prst="rect">
            <a:avLst/>
          </a:prstGeom>
        </p:spPr>
        <p:txBody>
          <a:bodyPr/>
          <a:lstStyle>
            <a:lvl1pPr>
              <a:defRPr sz="1400">
                <a:solidFill>
                  <a:schemeClr val="tx1"/>
                </a:solidFill>
              </a:defRPr>
            </a:lvl1pPr>
          </a:lstStyle>
          <a:p>
            <a:r>
              <a:rPr lang="hu-HU" dirty="0">
                <a:latin typeface="Calibri" panose="020F0502020204030204" pitchFamily="34" charset="0"/>
              </a:rPr>
              <a:t>#eTwSeminarBudapest</a:t>
            </a:r>
            <a:endParaRPr lang="en-BE" dirty="0"/>
          </a:p>
        </p:txBody>
      </p:sp>
    </p:spTree>
    <p:extLst>
      <p:ext uri="{BB962C8B-B14F-4D97-AF65-F5344CB8AC3E}">
        <p14:creationId xmlns:p14="http://schemas.microsoft.com/office/powerpoint/2010/main" val="4121887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BAA73B-A5A8-029C-10C8-D7F0063BE24A}"/>
              </a:ext>
            </a:extLst>
          </p:cNvPr>
          <p:cNvGrpSpPr/>
          <p:nvPr userDrawn="1"/>
        </p:nvGrpSpPr>
        <p:grpSpPr>
          <a:xfrm>
            <a:off x="655222" y="2299319"/>
            <a:ext cx="836227" cy="836227"/>
            <a:chOff x="702323" y="2068500"/>
            <a:chExt cx="836227" cy="836227"/>
          </a:xfrm>
        </p:grpSpPr>
        <p:sp>
          <p:nvSpPr>
            <p:cNvPr id="10" name="Oval 9">
              <a:extLst>
                <a:ext uri="{FF2B5EF4-FFF2-40B4-BE49-F238E27FC236}">
                  <a16:creationId xmlns:a16="http://schemas.microsoft.com/office/drawing/2014/main" id="{96487317-E786-BD39-9BE5-5045692F3B82}"/>
                </a:ext>
              </a:extLst>
            </p:cNvPr>
            <p:cNvSpPr/>
            <p:nvPr userDrawn="1"/>
          </p:nvSpPr>
          <p:spPr>
            <a:xfrm>
              <a:off x="702323" y="2068500"/>
              <a:ext cx="836227" cy="836227"/>
            </a:xfrm>
            <a:prstGeom prst="ellipse">
              <a:avLst/>
            </a:prstGeom>
            <a:ln w="22225">
              <a:solidFill>
                <a:srgbClr val="034E7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BE"/>
            </a:p>
          </p:txBody>
        </p:sp>
        <p:sp>
          <p:nvSpPr>
            <p:cNvPr id="11" name="TextBox 10">
              <a:extLst>
                <a:ext uri="{FF2B5EF4-FFF2-40B4-BE49-F238E27FC236}">
                  <a16:creationId xmlns:a16="http://schemas.microsoft.com/office/drawing/2014/main" id="{A68AD782-1614-F025-BACC-6FF0F6B9053F}"/>
                </a:ext>
              </a:extLst>
            </p:cNvPr>
            <p:cNvSpPr txBox="1"/>
            <p:nvPr userDrawn="1"/>
          </p:nvSpPr>
          <p:spPr>
            <a:xfrm>
              <a:off x="890636" y="2194223"/>
              <a:ext cx="506027" cy="584775"/>
            </a:xfrm>
            <a:prstGeom prst="rect">
              <a:avLst/>
            </a:prstGeom>
            <a:noFill/>
          </p:spPr>
          <p:txBody>
            <a:bodyPr wrap="square" rtlCol="0">
              <a:spAutoFit/>
            </a:bodyPr>
            <a:lstStyle/>
            <a:p>
              <a:r>
                <a:rPr lang="en-GB" sz="3200" b="1" i="0">
                  <a:solidFill>
                    <a:srgbClr val="034E71"/>
                  </a:solidFill>
                  <a:effectLst/>
                  <a:latin typeface="+mj-lt"/>
                </a:rPr>
                <a:t>1</a:t>
              </a:r>
              <a:endParaRPr lang="en-BE" sz="3200" b="1">
                <a:solidFill>
                  <a:srgbClr val="034E71"/>
                </a:solidFill>
                <a:latin typeface="+mj-lt"/>
              </a:endParaRPr>
            </a:p>
          </p:txBody>
        </p:sp>
      </p:grpSp>
      <p:grpSp>
        <p:nvGrpSpPr>
          <p:cNvPr id="16" name="Group 15">
            <a:extLst>
              <a:ext uri="{FF2B5EF4-FFF2-40B4-BE49-F238E27FC236}">
                <a16:creationId xmlns:a16="http://schemas.microsoft.com/office/drawing/2014/main" id="{4BB23D68-003B-7A57-A469-82394059FB18}"/>
              </a:ext>
            </a:extLst>
          </p:cNvPr>
          <p:cNvGrpSpPr/>
          <p:nvPr userDrawn="1"/>
        </p:nvGrpSpPr>
        <p:grpSpPr>
          <a:xfrm>
            <a:off x="655222" y="3886264"/>
            <a:ext cx="836227" cy="836227"/>
            <a:chOff x="702323" y="2068500"/>
            <a:chExt cx="836227" cy="836227"/>
          </a:xfrm>
        </p:grpSpPr>
        <p:sp>
          <p:nvSpPr>
            <p:cNvPr id="17" name="Oval 16">
              <a:extLst>
                <a:ext uri="{FF2B5EF4-FFF2-40B4-BE49-F238E27FC236}">
                  <a16:creationId xmlns:a16="http://schemas.microsoft.com/office/drawing/2014/main" id="{98E9DB92-D3AD-9F0A-7C7D-2F3AA2CE5977}"/>
                </a:ext>
              </a:extLst>
            </p:cNvPr>
            <p:cNvSpPr/>
            <p:nvPr userDrawn="1"/>
          </p:nvSpPr>
          <p:spPr>
            <a:xfrm>
              <a:off x="702323" y="2068500"/>
              <a:ext cx="836227" cy="836227"/>
            </a:xfrm>
            <a:prstGeom prst="ellipse">
              <a:avLst/>
            </a:prstGeom>
            <a:ln w="22225">
              <a:solidFill>
                <a:srgbClr val="034E7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BE"/>
            </a:p>
          </p:txBody>
        </p:sp>
        <p:sp>
          <p:nvSpPr>
            <p:cNvPr id="18" name="TextBox 17">
              <a:extLst>
                <a:ext uri="{FF2B5EF4-FFF2-40B4-BE49-F238E27FC236}">
                  <a16:creationId xmlns:a16="http://schemas.microsoft.com/office/drawing/2014/main" id="{A911116B-DF52-CDF2-AB00-2C6B264C1CAE}"/>
                </a:ext>
              </a:extLst>
            </p:cNvPr>
            <p:cNvSpPr txBox="1"/>
            <p:nvPr userDrawn="1"/>
          </p:nvSpPr>
          <p:spPr>
            <a:xfrm>
              <a:off x="867422" y="2194224"/>
              <a:ext cx="506027" cy="584775"/>
            </a:xfrm>
            <a:prstGeom prst="rect">
              <a:avLst/>
            </a:prstGeom>
            <a:noFill/>
          </p:spPr>
          <p:txBody>
            <a:bodyPr wrap="square" rtlCol="0">
              <a:spAutoFit/>
            </a:bodyPr>
            <a:lstStyle/>
            <a:p>
              <a:r>
                <a:rPr lang="en-GB" sz="3200" b="1" i="0">
                  <a:solidFill>
                    <a:srgbClr val="034E71"/>
                  </a:solidFill>
                  <a:effectLst/>
                  <a:latin typeface="+mj-lt"/>
                </a:rPr>
                <a:t>2</a:t>
              </a:r>
              <a:endParaRPr lang="en-BE" sz="3200" b="1">
                <a:solidFill>
                  <a:srgbClr val="034E71"/>
                </a:solidFill>
                <a:latin typeface="+mj-lt"/>
              </a:endParaRPr>
            </a:p>
          </p:txBody>
        </p:sp>
      </p:grpSp>
      <p:grpSp>
        <p:nvGrpSpPr>
          <p:cNvPr id="20" name="Group 19">
            <a:extLst>
              <a:ext uri="{FF2B5EF4-FFF2-40B4-BE49-F238E27FC236}">
                <a16:creationId xmlns:a16="http://schemas.microsoft.com/office/drawing/2014/main" id="{908A7772-14A2-2103-3E77-09DFB857B478}"/>
              </a:ext>
            </a:extLst>
          </p:cNvPr>
          <p:cNvGrpSpPr/>
          <p:nvPr userDrawn="1"/>
        </p:nvGrpSpPr>
        <p:grpSpPr>
          <a:xfrm>
            <a:off x="6369727" y="2299319"/>
            <a:ext cx="836227" cy="836227"/>
            <a:chOff x="702323" y="2068500"/>
            <a:chExt cx="836227" cy="836227"/>
          </a:xfrm>
        </p:grpSpPr>
        <p:sp>
          <p:nvSpPr>
            <p:cNvPr id="21" name="Oval 20">
              <a:extLst>
                <a:ext uri="{FF2B5EF4-FFF2-40B4-BE49-F238E27FC236}">
                  <a16:creationId xmlns:a16="http://schemas.microsoft.com/office/drawing/2014/main" id="{093D15D2-577F-7D67-DF16-6214FEF044B4}"/>
                </a:ext>
              </a:extLst>
            </p:cNvPr>
            <p:cNvSpPr/>
            <p:nvPr userDrawn="1"/>
          </p:nvSpPr>
          <p:spPr>
            <a:xfrm>
              <a:off x="702323" y="2068500"/>
              <a:ext cx="836227" cy="836227"/>
            </a:xfrm>
            <a:prstGeom prst="ellipse">
              <a:avLst/>
            </a:prstGeom>
            <a:ln w="22225">
              <a:solidFill>
                <a:srgbClr val="034E7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BE"/>
            </a:p>
          </p:txBody>
        </p:sp>
        <p:sp>
          <p:nvSpPr>
            <p:cNvPr id="22" name="TextBox 21">
              <a:extLst>
                <a:ext uri="{FF2B5EF4-FFF2-40B4-BE49-F238E27FC236}">
                  <a16:creationId xmlns:a16="http://schemas.microsoft.com/office/drawing/2014/main" id="{D523A92D-B34E-6D70-25B4-91766578909F}"/>
                </a:ext>
              </a:extLst>
            </p:cNvPr>
            <p:cNvSpPr txBox="1"/>
            <p:nvPr userDrawn="1"/>
          </p:nvSpPr>
          <p:spPr>
            <a:xfrm>
              <a:off x="867422" y="2194224"/>
              <a:ext cx="506027" cy="584775"/>
            </a:xfrm>
            <a:prstGeom prst="rect">
              <a:avLst/>
            </a:prstGeom>
            <a:noFill/>
          </p:spPr>
          <p:txBody>
            <a:bodyPr wrap="square" rtlCol="0">
              <a:spAutoFit/>
            </a:bodyPr>
            <a:lstStyle/>
            <a:p>
              <a:r>
                <a:rPr lang="en-GB" sz="3200" b="1" i="0">
                  <a:solidFill>
                    <a:srgbClr val="034E71"/>
                  </a:solidFill>
                  <a:effectLst/>
                  <a:latin typeface="+mj-lt"/>
                </a:rPr>
                <a:t>3</a:t>
              </a:r>
              <a:endParaRPr lang="en-BE" sz="3200" b="1">
                <a:solidFill>
                  <a:srgbClr val="034E71"/>
                </a:solidFill>
                <a:latin typeface="+mj-lt"/>
              </a:endParaRPr>
            </a:p>
          </p:txBody>
        </p:sp>
      </p:grpSp>
      <p:grpSp>
        <p:nvGrpSpPr>
          <p:cNvPr id="24" name="Group 23">
            <a:extLst>
              <a:ext uri="{FF2B5EF4-FFF2-40B4-BE49-F238E27FC236}">
                <a16:creationId xmlns:a16="http://schemas.microsoft.com/office/drawing/2014/main" id="{20681A0A-5413-FFE9-B45B-895CD4252316}"/>
              </a:ext>
            </a:extLst>
          </p:cNvPr>
          <p:cNvGrpSpPr/>
          <p:nvPr userDrawn="1"/>
        </p:nvGrpSpPr>
        <p:grpSpPr>
          <a:xfrm>
            <a:off x="6369727" y="3886264"/>
            <a:ext cx="836227" cy="836227"/>
            <a:chOff x="702323" y="2068500"/>
            <a:chExt cx="836227" cy="836227"/>
          </a:xfrm>
        </p:grpSpPr>
        <p:sp>
          <p:nvSpPr>
            <p:cNvPr id="25" name="Oval 24">
              <a:extLst>
                <a:ext uri="{FF2B5EF4-FFF2-40B4-BE49-F238E27FC236}">
                  <a16:creationId xmlns:a16="http://schemas.microsoft.com/office/drawing/2014/main" id="{AF05886D-43F5-DEC1-7CC2-DDB649873634}"/>
                </a:ext>
              </a:extLst>
            </p:cNvPr>
            <p:cNvSpPr/>
            <p:nvPr userDrawn="1"/>
          </p:nvSpPr>
          <p:spPr>
            <a:xfrm>
              <a:off x="702323" y="2068500"/>
              <a:ext cx="836227" cy="836227"/>
            </a:xfrm>
            <a:prstGeom prst="ellipse">
              <a:avLst/>
            </a:prstGeom>
            <a:ln w="22225">
              <a:solidFill>
                <a:srgbClr val="034E7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BE"/>
            </a:p>
          </p:txBody>
        </p:sp>
        <p:sp>
          <p:nvSpPr>
            <p:cNvPr id="26" name="TextBox 25">
              <a:extLst>
                <a:ext uri="{FF2B5EF4-FFF2-40B4-BE49-F238E27FC236}">
                  <a16:creationId xmlns:a16="http://schemas.microsoft.com/office/drawing/2014/main" id="{731439F1-D980-B429-95CE-5FE6244DD996}"/>
                </a:ext>
              </a:extLst>
            </p:cNvPr>
            <p:cNvSpPr txBox="1"/>
            <p:nvPr userDrawn="1"/>
          </p:nvSpPr>
          <p:spPr>
            <a:xfrm>
              <a:off x="867422" y="2194224"/>
              <a:ext cx="506027" cy="584775"/>
            </a:xfrm>
            <a:prstGeom prst="rect">
              <a:avLst/>
            </a:prstGeom>
            <a:noFill/>
          </p:spPr>
          <p:txBody>
            <a:bodyPr wrap="square" rtlCol="0">
              <a:spAutoFit/>
            </a:bodyPr>
            <a:lstStyle/>
            <a:p>
              <a:r>
                <a:rPr lang="en-GB" sz="3200" b="1" i="0">
                  <a:solidFill>
                    <a:srgbClr val="034E71"/>
                  </a:solidFill>
                  <a:effectLst/>
                  <a:latin typeface="+mj-lt"/>
                </a:rPr>
                <a:t>4</a:t>
              </a:r>
              <a:endParaRPr lang="en-BE" sz="3200" b="1">
                <a:solidFill>
                  <a:srgbClr val="034E71"/>
                </a:solidFill>
                <a:latin typeface="+mj-lt"/>
              </a:endParaRPr>
            </a:p>
          </p:txBody>
        </p:sp>
      </p:grpSp>
      <p:sp>
        <p:nvSpPr>
          <p:cNvPr id="30" name="Text Placeholder 29">
            <a:extLst>
              <a:ext uri="{FF2B5EF4-FFF2-40B4-BE49-F238E27FC236}">
                <a16:creationId xmlns:a16="http://schemas.microsoft.com/office/drawing/2014/main" id="{56EE7FB0-8E39-4B07-BB28-229C5212567D}"/>
              </a:ext>
            </a:extLst>
          </p:cNvPr>
          <p:cNvSpPr>
            <a:spLocks noGrp="1"/>
          </p:cNvSpPr>
          <p:nvPr>
            <p:ph type="body" sz="quarter" idx="10"/>
          </p:nvPr>
        </p:nvSpPr>
        <p:spPr>
          <a:xfrm>
            <a:off x="1698129" y="2205592"/>
            <a:ext cx="4057097" cy="1112002"/>
          </a:xfrm>
        </p:spPr>
        <p:txBody>
          <a:bodyPr>
            <a:noAutofit/>
          </a:bodyPr>
          <a:lstStyle>
            <a:lvl1pPr algn="l">
              <a:defRPr sz="1800">
                <a:solidFill>
                  <a:schemeClr val="bg2">
                    <a:lumMod val="10000"/>
                  </a:schemeClr>
                </a:solidFill>
              </a:defRPr>
            </a:lvl1pPr>
            <a:lvl2pPr algn="l">
              <a:defRPr sz="1800">
                <a:solidFill>
                  <a:schemeClr val="bg2">
                    <a:lumMod val="10000"/>
                  </a:schemeClr>
                </a:solidFill>
              </a:defRPr>
            </a:lvl2pPr>
            <a:lvl3pPr algn="l">
              <a:defRPr sz="1800">
                <a:solidFill>
                  <a:schemeClr val="bg2">
                    <a:lumMod val="10000"/>
                  </a:schemeClr>
                </a:solidFill>
              </a:defRPr>
            </a:lvl3pPr>
            <a:lvl4pPr marL="1371600" indent="0" algn="l">
              <a:buNone/>
              <a:defRPr sz="1800"/>
            </a:lvl4pPr>
            <a:lvl5pPr marL="1828800" indent="0" algn="l">
              <a:buNone/>
              <a:defRPr sz="1800"/>
            </a:lvl5pPr>
          </a:lstStyle>
          <a:p>
            <a:pPr lvl="0"/>
            <a:r>
              <a:rPr lang="en-US"/>
              <a:t>Click to edit Master text styles</a:t>
            </a:r>
          </a:p>
          <a:p>
            <a:pPr lvl="1"/>
            <a:r>
              <a:rPr lang="en-US"/>
              <a:t>Second level</a:t>
            </a:r>
          </a:p>
          <a:p>
            <a:pPr lvl="2"/>
            <a:r>
              <a:rPr lang="en-US"/>
              <a:t>Third level</a:t>
            </a:r>
          </a:p>
        </p:txBody>
      </p:sp>
      <p:sp>
        <p:nvSpPr>
          <p:cNvPr id="31" name="Text Placeholder 29">
            <a:extLst>
              <a:ext uri="{FF2B5EF4-FFF2-40B4-BE49-F238E27FC236}">
                <a16:creationId xmlns:a16="http://schemas.microsoft.com/office/drawing/2014/main" id="{6EF962D5-187D-6D6B-F29E-B30F11789DC7}"/>
              </a:ext>
            </a:extLst>
          </p:cNvPr>
          <p:cNvSpPr>
            <a:spLocks noGrp="1"/>
          </p:cNvSpPr>
          <p:nvPr>
            <p:ph type="body" sz="quarter" idx="11"/>
          </p:nvPr>
        </p:nvSpPr>
        <p:spPr>
          <a:xfrm>
            <a:off x="1698129" y="3717587"/>
            <a:ext cx="4057097" cy="1112002"/>
          </a:xfrm>
        </p:spPr>
        <p:txBody>
          <a:bodyPr>
            <a:noAutofit/>
          </a:bodyPr>
          <a:lstStyle>
            <a:lvl1pPr algn="l">
              <a:defRPr sz="1800">
                <a:solidFill>
                  <a:schemeClr val="bg2">
                    <a:lumMod val="10000"/>
                  </a:schemeClr>
                </a:solidFill>
              </a:defRPr>
            </a:lvl1pPr>
            <a:lvl2pPr algn="l">
              <a:defRPr sz="1800">
                <a:solidFill>
                  <a:schemeClr val="bg2">
                    <a:lumMod val="10000"/>
                  </a:schemeClr>
                </a:solidFill>
              </a:defRPr>
            </a:lvl2pPr>
            <a:lvl3pPr algn="l">
              <a:defRPr sz="1800">
                <a:solidFill>
                  <a:schemeClr val="bg2">
                    <a:lumMod val="10000"/>
                  </a:schemeClr>
                </a:solidFill>
              </a:defRPr>
            </a:lvl3pPr>
            <a:lvl4pPr marL="1371600" indent="0" algn="l">
              <a:buNone/>
              <a:defRPr sz="1800"/>
            </a:lvl4pPr>
            <a:lvl5pPr marL="1828800" indent="0" algn="l">
              <a:buNone/>
              <a:defRPr sz="1800"/>
            </a:lvl5pPr>
          </a:lstStyle>
          <a:p>
            <a:pPr lvl="0"/>
            <a:r>
              <a:rPr lang="en-US"/>
              <a:t>Click to edit Master text styles</a:t>
            </a:r>
          </a:p>
          <a:p>
            <a:pPr lvl="1"/>
            <a:r>
              <a:rPr lang="en-US"/>
              <a:t>Second level</a:t>
            </a:r>
          </a:p>
          <a:p>
            <a:pPr lvl="2"/>
            <a:r>
              <a:rPr lang="en-US"/>
              <a:t>Third level</a:t>
            </a:r>
          </a:p>
        </p:txBody>
      </p:sp>
      <p:sp>
        <p:nvSpPr>
          <p:cNvPr id="32" name="Text Placeholder 29">
            <a:extLst>
              <a:ext uri="{FF2B5EF4-FFF2-40B4-BE49-F238E27FC236}">
                <a16:creationId xmlns:a16="http://schemas.microsoft.com/office/drawing/2014/main" id="{E951BB68-3B75-A4B1-3C08-5B66C4989345}"/>
              </a:ext>
            </a:extLst>
          </p:cNvPr>
          <p:cNvSpPr>
            <a:spLocks noGrp="1"/>
          </p:cNvSpPr>
          <p:nvPr>
            <p:ph type="body" sz="quarter" idx="12"/>
          </p:nvPr>
        </p:nvSpPr>
        <p:spPr>
          <a:xfrm>
            <a:off x="7479681" y="2168111"/>
            <a:ext cx="4057097" cy="1112002"/>
          </a:xfrm>
        </p:spPr>
        <p:txBody>
          <a:bodyPr>
            <a:noAutofit/>
          </a:bodyPr>
          <a:lstStyle>
            <a:lvl1pPr algn="l">
              <a:defRPr sz="1800">
                <a:solidFill>
                  <a:schemeClr val="bg2">
                    <a:lumMod val="10000"/>
                  </a:schemeClr>
                </a:solidFill>
              </a:defRPr>
            </a:lvl1pPr>
            <a:lvl2pPr algn="l">
              <a:defRPr sz="1800">
                <a:solidFill>
                  <a:schemeClr val="bg2">
                    <a:lumMod val="10000"/>
                  </a:schemeClr>
                </a:solidFill>
              </a:defRPr>
            </a:lvl2pPr>
            <a:lvl3pPr algn="l">
              <a:defRPr sz="1800">
                <a:solidFill>
                  <a:schemeClr val="bg2">
                    <a:lumMod val="10000"/>
                  </a:schemeClr>
                </a:solidFill>
              </a:defRPr>
            </a:lvl3pPr>
            <a:lvl4pPr marL="1371600" indent="0" algn="l">
              <a:buNone/>
              <a:defRPr sz="1800"/>
            </a:lvl4pPr>
            <a:lvl5pPr marL="1828800" indent="0" algn="l">
              <a:buNone/>
              <a:defRPr sz="1800"/>
            </a:lvl5pPr>
          </a:lstStyle>
          <a:p>
            <a:pPr lvl="0"/>
            <a:r>
              <a:rPr lang="en-US"/>
              <a:t>Click to edit Master text styles</a:t>
            </a:r>
          </a:p>
          <a:p>
            <a:pPr lvl="1"/>
            <a:r>
              <a:rPr lang="en-US"/>
              <a:t>Second level</a:t>
            </a:r>
          </a:p>
          <a:p>
            <a:pPr lvl="2"/>
            <a:r>
              <a:rPr lang="en-US"/>
              <a:t>Third level</a:t>
            </a:r>
          </a:p>
        </p:txBody>
      </p:sp>
      <p:sp>
        <p:nvSpPr>
          <p:cNvPr id="33" name="Text Placeholder 29">
            <a:extLst>
              <a:ext uri="{FF2B5EF4-FFF2-40B4-BE49-F238E27FC236}">
                <a16:creationId xmlns:a16="http://schemas.microsoft.com/office/drawing/2014/main" id="{9D1CD22E-3811-CB2F-763F-67E4F3CB1D8E}"/>
              </a:ext>
            </a:extLst>
          </p:cNvPr>
          <p:cNvSpPr>
            <a:spLocks noGrp="1"/>
          </p:cNvSpPr>
          <p:nvPr>
            <p:ph type="body" sz="quarter" idx="13"/>
          </p:nvPr>
        </p:nvSpPr>
        <p:spPr>
          <a:xfrm>
            <a:off x="7479681" y="3680106"/>
            <a:ext cx="4057097" cy="1112002"/>
          </a:xfrm>
        </p:spPr>
        <p:txBody>
          <a:bodyPr>
            <a:noAutofit/>
          </a:bodyPr>
          <a:lstStyle>
            <a:lvl1pPr algn="l">
              <a:defRPr sz="1800">
                <a:solidFill>
                  <a:schemeClr val="bg2">
                    <a:lumMod val="10000"/>
                  </a:schemeClr>
                </a:solidFill>
              </a:defRPr>
            </a:lvl1pPr>
            <a:lvl2pPr algn="l">
              <a:defRPr sz="1800">
                <a:solidFill>
                  <a:schemeClr val="bg2">
                    <a:lumMod val="10000"/>
                  </a:schemeClr>
                </a:solidFill>
              </a:defRPr>
            </a:lvl2pPr>
            <a:lvl3pPr algn="l">
              <a:defRPr sz="1800">
                <a:solidFill>
                  <a:schemeClr val="bg2">
                    <a:lumMod val="10000"/>
                  </a:schemeClr>
                </a:solidFill>
              </a:defRPr>
            </a:lvl3pPr>
            <a:lvl4pPr marL="1371600" indent="0" algn="l">
              <a:buNone/>
              <a:defRPr sz="1800"/>
            </a:lvl4pPr>
            <a:lvl5pPr marL="1828800" indent="0" algn="l">
              <a:buNone/>
              <a:defRPr sz="1800"/>
            </a:lvl5pPr>
          </a:lstStyle>
          <a:p>
            <a:pPr lvl="0"/>
            <a:r>
              <a:rPr lang="en-US"/>
              <a:t>Click to edit Master text styles</a:t>
            </a:r>
          </a:p>
          <a:p>
            <a:pPr lvl="1"/>
            <a:r>
              <a:rPr lang="en-US"/>
              <a:t>Second level</a:t>
            </a:r>
          </a:p>
          <a:p>
            <a:pPr lvl="2"/>
            <a:r>
              <a:rPr lang="en-US"/>
              <a:t>Third level</a:t>
            </a:r>
          </a:p>
        </p:txBody>
      </p:sp>
      <p:sp>
        <p:nvSpPr>
          <p:cNvPr id="28" name="Slide Number Placeholder 1">
            <a:extLst>
              <a:ext uri="{FF2B5EF4-FFF2-40B4-BE49-F238E27FC236}">
                <a16:creationId xmlns:a16="http://schemas.microsoft.com/office/drawing/2014/main" id="{9A38169D-F9E1-0C38-A8F5-B01EAC652B28}"/>
              </a:ext>
            </a:extLst>
          </p:cNvPr>
          <p:cNvSpPr>
            <a:spLocks noGrp="1"/>
          </p:cNvSpPr>
          <p:nvPr>
            <p:ph type="sldNum" sz="quarter" idx="15"/>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
        <p:nvSpPr>
          <p:cNvPr id="35" name="Title Placeholder 1">
            <a:extLst>
              <a:ext uri="{FF2B5EF4-FFF2-40B4-BE49-F238E27FC236}">
                <a16:creationId xmlns:a16="http://schemas.microsoft.com/office/drawing/2014/main" id="{22713EAE-3487-0173-60A1-4F6019144AA0}"/>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23" name="Text Placeholder 9">
            <a:extLst>
              <a:ext uri="{FF2B5EF4-FFF2-40B4-BE49-F238E27FC236}">
                <a16:creationId xmlns:a16="http://schemas.microsoft.com/office/drawing/2014/main" id="{AC8E8231-522A-81CC-2F0B-4423156B5433}"/>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Tree>
    <p:extLst>
      <p:ext uri="{BB962C8B-B14F-4D97-AF65-F5344CB8AC3E}">
        <p14:creationId xmlns:p14="http://schemas.microsoft.com/office/powerpoint/2010/main" val="1084387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boxe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8AD782-1614-F025-BACC-6FF0F6B9053F}"/>
              </a:ext>
            </a:extLst>
          </p:cNvPr>
          <p:cNvSpPr txBox="1"/>
          <p:nvPr userDrawn="1"/>
        </p:nvSpPr>
        <p:spPr>
          <a:xfrm>
            <a:off x="1422409" y="1761219"/>
            <a:ext cx="506027" cy="584775"/>
          </a:xfrm>
          <a:prstGeom prst="rect">
            <a:avLst/>
          </a:prstGeom>
          <a:noFill/>
        </p:spPr>
        <p:txBody>
          <a:bodyPr wrap="square" rtlCol="0">
            <a:spAutoFit/>
          </a:bodyPr>
          <a:lstStyle/>
          <a:p>
            <a:r>
              <a:rPr lang="en-GB" sz="3200" b="1" i="0">
                <a:solidFill>
                  <a:srgbClr val="034E71"/>
                </a:solidFill>
                <a:effectLst/>
                <a:latin typeface="+mj-lt"/>
              </a:rPr>
              <a:t>1</a:t>
            </a:r>
            <a:endParaRPr lang="en-BE" sz="3200" b="1">
              <a:solidFill>
                <a:srgbClr val="034E71"/>
              </a:solidFill>
              <a:latin typeface="+mj-lt"/>
            </a:endParaRPr>
          </a:p>
        </p:txBody>
      </p:sp>
      <p:sp>
        <p:nvSpPr>
          <p:cNvPr id="30" name="TextBox 29">
            <a:extLst>
              <a:ext uri="{FF2B5EF4-FFF2-40B4-BE49-F238E27FC236}">
                <a16:creationId xmlns:a16="http://schemas.microsoft.com/office/drawing/2014/main" id="{002F26F3-17ED-F094-A787-9F4C11AF2C24}"/>
              </a:ext>
            </a:extLst>
          </p:cNvPr>
          <p:cNvSpPr txBox="1"/>
          <p:nvPr userDrawn="1"/>
        </p:nvSpPr>
        <p:spPr>
          <a:xfrm>
            <a:off x="4338724" y="1761219"/>
            <a:ext cx="506027" cy="584775"/>
          </a:xfrm>
          <a:prstGeom prst="rect">
            <a:avLst/>
          </a:prstGeom>
          <a:noFill/>
        </p:spPr>
        <p:txBody>
          <a:bodyPr wrap="square" rtlCol="0">
            <a:spAutoFit/>
          </a:bodyPr>
          <a:lstStyle/>
          <a:p>
            <a:r>
              <a:rPr lang="en-GB" sz="3200" b="1" i="0">
                <a:solidFill>
                  <a:srgbClr val="034E71"/>
                </a:solidFill>
                <a:effectLst/>
                <a:latin typeface="+mj-lt"/>
              </a:rPr>
              <a:t>2</a:t>
            </a:r>
            <a:endParaRPr lang="en-BE" sz="3200" b="1">
              <a:solidFill>
                <a:srgbClr val="034E71"/>
              </a:solidFill>
              <a:latin typeface="+mj-lt"/>
            </a:endParaRPr>
          </a:p>
        </p:txBody>
      </p:sp>
      <p:sp>
        <p:nvSpPr>
          <p:cNvPr id="31" name="TextBox 30">
            <a:extLst>
              <a:ext uri="{FF2B5EF4-FFF2-40B4-BE49-F238E27FC236}">
                <a16:creationId xmlns:a16="http://schemas.microsoft.com/office/drawing/2014/main" id="{D5227F72-9FD9-4B80-768D-830CA6984DFF}"/>
              </a:ext>
            </a:extLst>
          </p:cNvPr>
          <p:cNvSpPr txBox="1"/>
          <p:nvPr userDrawn="1"/>
        </p:nvSpPr>
        <p:spPr>
          <a:xfrm>
            <a:off x="7255039" y="1761219"/>
            <a:ext cx="506027" cy="584775"/>
          </a:xfrm>
          <a:prstGeom prst="rect">
            <a:avLst/>
          </a:prstGeom>
          <a:noFill/>
        </p:spPr>
        <p:txBody>
          <a:bodyPr wrap="square" rtlCol="0">
            <a:spAutoFit/>
          </a:bodyPr>
          <a:lstStyle/>
          <a:p>
            <a:r>
              <a:rPr lang="en-GB" sz="3200" b="1" i="0">
                <a:solidFill>
                  <a:srgbClr val="034E71"/>
                </a:solidFill>
                <a:effectLst/>
                <a:latin typeface="+mj-lt"/>
              </a:rPr>
              <a:t>3</a:t>
            </a:r>
            <a:endParaRPr lang="en-BE" sz="3200" b="1">
              <a:solidFill>
                <a:srgbClr val="034E71"/>
              </a:solidFill>
              <a:latin typeface="+mj-lt"/>
            </a:endParaRPr>
          </a:p>
        </p:txBody>
      </p:sp>
      <p:sp>
        <p:nvSpPr>
          <p:cNvPr id="32" name="TextBox 31">
            <a:extLst>
              <a:ext uri="{FF2B5EF4-FFF2-40B4-BE49-F238E27FC236}">
                <a16:creationId xmlns:a16="http://schemas.microsoft.com/office/drawing/2014/main" id="{9B685705-42BC-EF11-6F0B-3E0C9F060696}"/>
              </a:ext>
            </a:extLst>
          </p:cNvPr>
          <p:cNvSpPr txBox="1"/>
          <p:nvPr userDrawn="1"/>
        </p:nvSpPr>
        <p:spPr>
          <a:xfrm>
            <a:off x="10171353" y="1761219"/>
            <a:ext cx="506027" cy="584775"/>
          </a:xfrm>
          <a:prstGeom prst="rect">
            <a:avLst/>
          </a:prstGeom>
          <a:noFill/>
        </p:spPr>
        <p:txBody>
          <a:bodyPr wrap="square" rtlCol="0">
            <a:spAutoFit/>
          </a:bodyPr>
          <a:lstStyle/>
          <a:p>
            <a:r>
              <a:rPr lang="en-GB" sz="3200" b="1" i="0">
                <a:solidFill>
                  <a:srgbClr val="034E71"/>
                </a:solidFill>
                <a:effectLst/>
                <a:latin typeface="+mj-lt"/>
              </a:rPr>
              <a:t>4</a:t>
            </a:r>
            <a:endParaRPr lang="en-BE" sz="3200" b="1">
              <a:solidFill>
                <a:srgbClr val="034E71"/>
              </a:solidFill>
              <a:latin typeface="+mj-lt"/>
            </a:endParaRPr>
          </a:p>
        </p:txBody>
      </p:sp>
      <p:sp>
        <p:nvSpPr>
          <p:cNvPr id="8" name="Content Placeholder 7">
            <a:extLst>
              <a:ext uri="{FF2B5EF4-FFF2-40B4-BE49-F238E27FC236}">
                <a16:creationId xmlns:a16="http://schemas.microsoft.com/office/drawing/2014/main" id="{7CE0B4C6-4071-95B2-1356-9EB4D3535152}"/>
              </a:ext>
            </a:extLst>
          </p:cNvPr>
          <p:cNvSpPr>
            <a:spLocks noGrp="1"/>
          </p:cNvSpPr>
          <p:nvPr userDrawn="1">
            <p:ph sz="quarter" idx="10"/>
          </p:nvPr>
        </p:nvSpPr>
        <p:spPr>
          <a:xfrm>
            <a:off x="460454" y="2478618"/>
            <a:ext cx="2429935" cy="3265689"/>
          </a:xfrm>
          <a:prstGeom prst="roundRect">
            <a:avLst>
              <a:gd name="adj" fmla="val 10796"/>
            </a:avLst>
          </a:prstGeom>
          <a:noFill/>
          <a:ln>
            <a:solidFill>
              <a:srgbClr val="034E71"/>
            </a:solidFill>
          </a:ln>
        </p:spPr>
        <p:txBody>
          <a:bodyPr>
            <a:normAutofit/>
          </a:bodyPr>
          <a:lstStyle>
            <a:lvl1pPr marL="285750" indent="-285750">
              <a:buFont typeface="Arial" panose="020B0604020202020204" pitchFamily="34" charset="0"/>
              <a:buChar char="•"/>
              <a:defRPr sz="1400">
                <a:solidFill>
                  <a:schemeClr val="bg2">
                    <a:lumMod val="10000"/>
                  </a:schemeClr>
                </a:solidFill>
              </a:defRPr>
            </a:lvl1pPr>
            <a:lvl2pPr marL="742950" indent="-285750">
              <a:buFont typeface="Arial" panose="020B0604020202020204" pitchFamily="34" charset="0"/>
              <a:buChar char="•"/>
              <a:defRPr sz="1400">
                <a:solidFill>
                  <a:schemeClr val="bg2">
                    <a:lumMod val="10000"/>
                  </a:schemeClr>
                </a:solidFill>
              </a:defRPr>
            </a:lvl2pPr>
            <a:lvl3pPr marL="1200150" indent="-285750">
              <a:buFont typeface="Arial" panose="020B0604020202020204" pitchFamily="34" charset="0"/>
              <a:buChar char="•"/>
              <a:defRPr sz="1400">
                <a:solidFill>
                  <a:schemeClr val="bg2">
                    <a:lumMod val="10000"/>
                  </a:schemeClr>
                </a:solidFill>
              </a:defRPr>
            </a:lvl3pPr>
            <a:lvl4pPr marL="1657350" indent="-285750">
              <a:buFont typeface="Arial" panose="020B0604020202020204" pitchFamily="34" charset="0"/>
              <a:buChar char="•"/>
              <a:defRPr sz="1400">
                <a:solidFill>
                  <a:schemeClr val="bg2">
                    <a:lumMod val="10000"/>
                  </a:schemeClr>
                </a:solidFill>
              </a:defRPr>
            </a:lvl4pPr>
            <a:lvl5pPr marL="211455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Content Placeholder 7">
            <a:extLst>
              <a:ext uri="{FF2B5EF4-FFF2-40B4-BE49-F238E27FC236}">
                <a16:creationId xmlns:a16="http://schemas.microsoft.com/office/drawing/2014/main" id="{34C1E773-5CD2-C1ED-538E-B7CC45EF482A}"/>
              </a:ext>
            </a:extLst>
          </p:cNvPr>
          <p:cNvSpPr>
            <a:spLocks noGrp="1"/>
          </p:cNvSpPr>
          <p:nvPr>
            <p:ph sz="quarter" idx="11"/>
          </p:nvPr>
        </p:nvSpPr>
        <p:spPr>
          <a:xfrm>
            <a:off x="3376769" y="2478618"/>
            <a:ext cx="2429935" cy="3265689"/>
          </a:xfrm>
          <a:prstGeom prst="roundRect">
            <a:avLst>
              <a:gd name="adj" fmla="val 10796"/>
            </a:avLst>
          </a:prstGeom>
          <a:noFill/>
          <a:ln>
            <a:solidFill>
              <a:srgbClr val="034E71"/>
            </a:solidFill>
          </a:ln>
        </p:spPr>
        <p:txBody>
          <a:bodyPr>
            <a:normAutofit/>
          </a:bodyPr>
          <a:lstStyle>
            <a:lvl1pPr marL="285750" indent="-285750">
              <a:buFont typeface="Arial" panose="020B0604020202020204" pitchFamily="34" charset="0"/>
              <a:buChar char="•"/>
              <a:defRPr sz="1400">
                <a:solidFill>
                  <a:schemeClr val="bg2">
                    <a:lumMod val="10000"/>
                  </a:schemeClr>
                </a:solidFill>
              </a:defRPr>
            </a:lvl1pPr>
            <a:lvl2pPr marL="742950" indent="-285750">
              <a:buFont typeface="Arial" panose="020B0604020202020204" pitchFamily="34" charset="0"/>
              <a:buChar char="•"/>
              <a:defRPr sz="1400">
                <a:solidFill>
                  <a:schemeClr val="bg2">
                    <a:lumMod val="10000"/>
                  </a:schemeClr>
                </a:solidFill>
              </a:defRPr>
            </a:lvl2pPr>
            <a:lvl3pPr marL="1200150" indent="-285750">
              <a:buFont typeface="Arial" panose="020B0604020202020204" pitchFamily="34" charset="0"/>
              <a:buChar char="•"/>
              <a:defRPr sz="1400">
                <a:solidFill>
                  <a:schemeClr val="bg2">
                    <a:lumMod val="10000"/>
                  </a:schemeClr>
                </a:solidFill>
              </a:defRPr>
            </a:lvl3pPr>
            <a:lvl4pPr marL="1657350" indent="-285750">
              <a:buFont typeface="Arial" panose="020B0604020202020204" pitchFamily="34" charset="0"/>
              <a:buChar char="•"/>
              <a:defRPr sz="1400">
                <a:solidFill>
                  <a:schemeClr val="bg2">
                    <a:lumMod val="10000"/>
                  </a:schemeClr>
                </a:solidFill>
              </a:defRPr>
            </a:lvl4pPr>
            <a:lvl5pPr marL="211455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2" name="Content Placeholder 7">
            <a:extLst>
              <a:ext uri="{FF2B5EF4-FFF2-40B4-BE49-F238E27FC236}">
                <a16:creationId xmlns:a16="http://schemas.microsoft.com/office/drawing/2014/main" id="{6AACBCD3-EAE1-A7F1-365B-2A6CC9E02928}"/>
              </a:ext>
            </a:extLst>
          </p:cNvPr>
          <p:cNvSpPr>
            <a:spLocks noGrp="1"/>
          </p:cNvSpPr>
          <p:nvPr>
            <p:ph sz="quarter" idx="12"/>
          </p:nvPr>
        </p:nvSpPr>
        <p:spPr>
          <a:xfrm>
            <a:off x="6293084" y="2478617"/>
            <a:ext cx="2429935" cy="3265689"/>
          </a:xfrm>
          <a:prstGeom prst="roundRect">
            <a:avLst>
              <a:gd name="adj" fmla="val 10796"/>
            </a:avLst>
          </a:prstGeom>
          <a:noFill/>
          <a:ln>
            <a:solidFill>
              <a:srgbClr val="034E71"/>
            </a:solidFill>
          </a:ln>
        </p:spPr>
        <p:txBody>
          <a:bodyPr>
            <a:normAutofit/>
          </a:bodyPr>
          <a:lstStyle>
            <a:lvl1pPr marL="285750" indent="-285750">
              <a:buFont typeface="Arial" panose="020B0604020202020204" pitchFamily="34" charset="0"/>
              <a:buChar char="•"/>
              <a:defRPr sz="1400">
                <a:solidFill>
                  <a:schemeClr val="bg2">
                    <a:lumMod val="10000"/>
                  </a:schemeClr>
                </a:solidFill>
              </a:defRPr>
            </a:lvl1pPr>
            <a:lvl2pPr marL="742950" indent="-285750">
              <a:buFont typeface="Arial" panose="020B0604020202020204" pitchFamily="34" charset="0"/>
              <a:buChar char="•"/>
              <a:defRPr sz="1400">
                <a:solidFill>
                  <a:schemeClr val="bg2">
                    <a:lumMod val="10000"/>
                  </a:schemeClr>
                </a:solidFill>
              </a:defRPr>
            </a:lvl2pPr>
            <a:lvl3pPr marL="1200150" indent="-285750">
              <a:buFont typeface="Arial" panose="020B0604020202020204" pitchFamily="34" charset="0"/>
              <a:buChar char="•"/>
              <a:defRPr sz="1400">
                <a:solidFill>
                  <a:schemeClr val="bg2">
                    <a:lumMod val="10000"/>
                  </a:schemeClr>
                </a:solidFill>
              </a:defRPr>
            </a:lvl3pPr>
            <a:lvl4pPr marL="1657350" indent="-285750">
              <a:buFont typeface="Arial" panose="020B0604020202020204" pitchFamily="34" charset="0"/>
              <a:buChar char="•"/>
              <a:defRPr sz="1400">
                <a:solidFill>
                  <a:schemeClr val="bg2">
                    <a:lumMod val="10000"/>
                  </a:schemeClr>
                </a:solidFill>
              </a:defRPr>
            </a:lvl4pPr>
            <a:lvl5pPr marL="211455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3" name="Content Placeholder 7">
            <a:extLst>
              <a:ext uri="{FF2B5EF4-FFF2-40B4-BE49-F238E27FC236}">
                <a16:creationId xmlns:a16="http://schemas.microsoft.com/office/drawing/2014/main" id="{C28FE6E5-C17F-9AA1-F861-6315E34C0A23}"/>
              </a:ext>
            </a:extLst>
          </p:cNvPr>
          <p:cNvSpPr>
            <a:spLocks noGrp="1"/>
          </p:cNvSpPr>
          <p:nvPr>
            <p:ph sz="quarter" idx="13"/>
          </p:nvPr>
        </p:nvSpPr>
        <p:spPr>
          <a:xfrm>
            <a:off x="9209399" y="2478617"/>
            <a:ext cx="2429935" cy="3265689"/>
          </a:xfrm>
          <a:prstGeom prst="roundRect">
            <a:avLst>
              <a:gd name="adj" fmla="val 10796"/>
            </a:avLst>
          </a:prstGeom>
          <a:noFill/>
          <a:ln>
            <a:solidFill>
              <a:srgbClr val="034E71"/>
            </a:solidFill>
          </a:ln>
        </p:spPr>
        <p:txBody>
          <a:bodyPr>
            <a:normAutofit/>
          </a:bodyPr>
          <a:lstStyle>
            <a:lvl1pPr marL="285750" indent="-285750">
              <a:buFont typeface="Arial" panose="020B0604020202020204" pitchFamily="34" charset="0"/>
              <a:buChar char="•"/>
              <a:defRPr sz="1400">
                <a:solidFill>
                  <a:schemeClr val="bg2">
                    <a:lumMod val="10000"/>
                  </a:schemeClr>
                </a:solidFill>
              </a:defRPr>
            </a:lvl1pPr>
            <a:lvl2pPr marL="742950" indent="-285750">
              <a:buFont typeface="Arial" panose="020B0604020202020204" pitchFamily="34" charset="0"/>
              <a:buChar char="•"/>
              <a:defRPr sz="1400">
                <a:solidFill>
                  <a:schemeClr val="bg2">
                    <a:lumMod val="10000"/>
                  </a:schemeClr>
                </a:solidFill>
              </a:defRPr>
            </a:lvl2pPr>
            <a:lvl3pPr marL="1200150" indent="-285750">
              <a:buFont typeface="Arial" panose="020B0604020202020204" pitchFamily="34" charset="0"/>
              <a:buChar char="•"/>
              <a:defRPr sz="1400">
                <a:solidFill>
                  <a:schemeClr val="bg2">
                    <a:lumMod val="10000"/>
                  </a:schemeClr>
                </a:solidFill>
              </a:defRPr>
            </a:lvl3pPr>
            <a:lvl4pPr marL="1657350" indent="-285750">
              <a:buFont typeface="Arial" panose="020B0604020202020204" pitchFamily="34" charset="0"/>
              <a:buChar char="•"/>
              <a:defRPr sz="1400">
                <a:solidFill>
                  <a:schemeClr val="bg2">
                    <a:lumMod val="10000"/>
                  </a:schemeClr>
                </a:solidFill>
              </a:defRPr>
            </a:lvl4pPr>
            <a:lvl5pPr marL="211455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
            <a:extLst>
              <a:ext uri="{FF2B5EF4-FFF2-40B4-BE49-F238E27FC236}">
                <a16:creationId xmlns:a16="http://schemas.microsoft.com/office/drawing/2014/main" id="{8C9C6A1D-2E61-195F-2B83-2EA87DEB47F5}"/>
              </a:ext>
            </a:extLst>
          </p:cNvPr>
          <p:cNvSpPr>
            <a:spLocks noGrp="1"/>
          </p:cNvSpPr>
          <p:nvPr>
            <p:ph type="sldNum" sz="quarter" idx="16"/>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
        <p:nvSpPr>
          <p:cNvPr id="17" name="Title Placeholder 1">
            <a:extLst>
              <a:ext uri="{FF2B5EF4-FFF2-40B4-BE49-F238E27FC236}">
                <a16:creationId xmlns:a16="http://schemas.microsoft.com/office/drawing/2014/main" id="{E2931AD7-888A-09CD-351A-72ECDC1AE47D}"/>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13" name="Text Placeholder 9">
            <a:extLst>
              <a:ext uri="{FF2B5EF4-FFF2-40B4-BE49-F238E27FC236}">
                <a16:creationId xmlns:a16="http://schemas.microsoft.com/office/drawing/2014/main" id="{C8CF8CEB-848F-BF24-8F14-71E625EAD254}"/>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Tree>
    <p:extLst>
      <p:ext uri="{BB962C8B-B14F-4D97-AF65-F5344CB8AC3E}">
        <p14:creationId xmlns:p14="http://schemas.microsoft.com/office/powerpoint/2010/main" val="2114652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0" name="Picture 9" descr="A picture containing chart&#10;&#10;Description automatically generated">
            <a:extLst>
              <a:ext uri="{FF2B5EF4-FFF2-40B4-BE49-F238E27FC236}">
                <a16:creationId xmlns:a16="http://schemas.microsoft.com/office/drawing/2014/main" id="{F553E3A7-C076-08B7-E12E-FBD923858DF8}"/>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3074076" y="-2082"/>
            <a:ext cx="9116044" cy="5139170"/>
          </a:xfrm>
          <a:prstGeom prst="rect">
            <a:avLst/>
          </a:prstGeom>
        </p:spPr>
      </p:pic>
      <p:sp>
        <p:nvSpPr>
          <p:cNvPr id="37" name="TextBox 36">
            <a:extLst>
              <a:ext uri="{FF2B5EF4-FFF2-40B4-BE49-F238E27FC236}">
                <a16:creationId xmlns:a16="http://schemas.microsoft.com/office/drawing/2014/main" id="{45B68CAE-3B2B-05DA-5449-D3A645B09BC2}"/>
              </a:ext>
            </a:extLst>
          </p:cNvPr>
          <p:cNvSpPr txBox="1"/>
          <p:nvPr userDrawn="1"/>
        </p:nvSpPr>
        <p:spPr>
          <a:xfrm>
            <a:off x="1754080" y="1275024"/>
            <a:ext cx="2133600" cy="4708981"/>
          </a:xfrm>
          <a:prstGeom prst="rect">
            <a:avLst/>
          </a:prstGeom>
          <a:noFill/>
        </p:spPr>
        <p:txBody>
          <a:bodyPr wrap="square" rtlCol="0">
            <a:spAutoFit/>
          </a:bodyPr>
          <a:lstStyle/>
          <a:p>
            <a:r>
              <a:rPr lang="en-GB" sz="30000">
                <a:solidFill>
                  <a:srgbClr val="FF8400"/>
                </a:solidFill>
                <a:latin typeface="Batang" panose="020B0503020000020004" pitchFamily="18" charset="-127"/>
                <a:ea typeface="Batang" panose="020B0503020000020004" pitchFamily="18" charset="-127"/>
              </a:rPr>
              <a:t>“</a:t>
            </a:r>
          </a:p>
        </p:txBody>
      </p:sp>
      <p:sp>
        <p:nvSpPr>
          <p:cNvPr id="33" name="Title 1">
            <a:extLst>
              <a:ext uri="{FF2B5EF4-FFF2-40B4-BE49-F238E27FC236}">
                <a16:creationId xmlns:a16="http://schemas.microsoft.com/office/drawing/2014/main" id="{2C42826B-A93A-353E-17DC-2EB3D579BBF6}"/>
              </a:ext>
            </a:extLst>
          </p:cNvPr>
          <p:cNvSpPr txBox="1">
            <a:spLocks/>
          </p:cNvSpPr>
          <p:nvPr userDrawn="1"/>
        </p:nvSpPr>
        <p:spPr>
          <a:xfrm>
            <a:off x="737348" y="6133774"/>
            <a:ext cx="3555306" cy="8896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a:solidFill>
                  <a:srgbClr val="FFFFFF"/>
                </a:solidFill>
                <a:latin typeface="+mj-lt"/>
                <a:cs typeface="Calibri Light"/>
              </a:rPr>
              <a:t>European School Education Platform</a:t>
            </a:r>
            <a:endParaRPr lang="en-US">
              <a:latin typeface="+mj-lt"/>
            </a:endParaRPr>
          </a:p>
        </p:txBody>
      </p:sp>
      <p:sp>
        <p:nvSpPr>
          <p:cNvPr id="5" name="Text Placeholder 4">
            <a:extLst>
              <a:ext uri="{FF2B5EF4-FFF2-40B4-BE49-F238E27FC236}">
                <a16:creationId xmlns:a16="http://schemas.microsoft.com/office/drawing/2014/main" id="{A62C08CB-C176-A860-768A-3169C333E783}"/>
              </a:ext>
            </a:extLst>
          </p:cNvPr>
          <p:cNvSpPr>
            <a:spLocks noGrp="1"/>
          </p:cNvSpPr>
          <p:nvPr>
            <p:ph type="body" sz="quarter" idx="10" hasCustomPrompt="1"/>
          </p:nvPr>
        </p:nvSpPr>
        <p:spPr>
          <a:xfrm>
            <a:off x="3649663" y="2462213"/>
            <a:ext cx="5259387" cy="2109787"/>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a:defRPr sz="2400"/>
            </a:lvl5pPr>
          </a:lstStyle>
          <a:p>
            <a:pPr lvl="0"/>
            <a:r>
              <a:rPr lang="en-US"/>
              <a:t>Enter your quote here.</a:t>
            </a:r>
          </a:p>
        </p:txBody>
      </p:sp>
      <p:sp>
        <p:nvSpPr>
          <p:cNvPr id="18" name="Rectangle: Rounded Corners 17">
            <a:extLst>
              <a:ext uri="{FF2B5EF4-FFF2-40B4-BE49-F238E27FC236}">
                <a16:creationId xmlns:a16="http://schemas.microsoft.com/office/drawing/2014/main" id="{9DA9B137-78A7-D229-FA04-C9D22B1590D5}"/>
              </a:ext>
            </a:extLst>
          </p:cNvPr>
          <p:cNvSpPr/>
          <p:nvPr userDrawn="1"/>
        </p:nvSpPr>
        <p:spPr>
          <a:xfrm>
            <a:off x="737348" y="6433311"/>
            <a:ext cx="9435352" cy="285750"/>
          </a:xfrm>
          <a:prstGeom prst="roundRect">
            <a:avLst/>
          </a:prstGeom>
          <a:solidFill>
            <a:srgbClr val="034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8293CCF5-0EEF-3045-2FC4-A8215E666B7E}"/>
              </a:ext>
            </a:extLst>
          </p:cNvPr>
          <p:cNvSpPr txBox="1">
            <a:spLocks/>
          </p:cNvSpPr>
          <p:nvPr userDrawn="1"/>
        </p:nvSpPr>
        <p:spPr>
          <a:xfrm>
            <a:off x="737348" y="6133774"/>
            <a:ext cx="3555306" cy="8896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a:solidFill>
                  <a:srgbClr val="FFFFFF"/>
                </a:solidFill>
                <a:latin typeface="+mj-lt"/>
                <a:cs typeface="Calibri Light"/>
              </a:rPr>
              <a:t>European School Education Platform</a:t>
            </a:r>
            <a:endParaRPr lang="en-US">
              <a:latin typeface="+mj-lt"/>
            </a:endParaRPr>
          </a:p>
        </p:txBody>
      </p:sp>
      <p:pic>
        <p:nvPicPr>
          <p:cNvPr id="20" name="Picture 19" descr="A picture containing text&#10;&#10;Description automatically generated">
            <a:extLst>
              <a:ext uri="{FF2B5EF4-FFF2-40B4-BE49-F238E27FC236}">
                <a16:creationId xmlns:a16="http://schemas.microsoft.com/office/drawing/2014/main" id="{F6CB14BA-D677-C883-CF6B-6C349CCAF834}"/>
              </a:ext>
            </a:extLst>
          </p:cNvPr>
          <p:cNvPicPr>
            <a:picLocks noChangeAspect="1"/>
          </p:cNvPicPr>
          <p:nvPr userDrawn="1"/>
        </p:nvPicPr>
        <p:blipFill>
          <a:blip r:embed="rId3"/>
          <a:stretch>
            <a:fillRect/>
          </a:stretch>
        </p:blipFill>
        <p:spPr>
          <a:xfrm>
            <a:off x="10409510" y="6309843"/>
            <a:ext cx="1562858" cy="409218"/>
          </a:xfrm>
          <a:prstGeom prst="rect">
            <a:avLst/>
          </a:prstGeom>
        </p:spPr>
      </p:pic>
      <p:pic>
        <p:nvPicPr>
          <p:cNvPr id="21" name="Picture 20" descr="Icon&#10;&#10;Description automatically generated">
            <a:extLst>
              <a:ext uri="{FF2B5EF4-FFF2-40B4-BE49-F238E27FC236}">
                <a16:creationId xmlns:a16="http://schemas.microsoft.com/office/drawing/2014/main" id="{1E333B59-DB42-A082-1D49-F9B9E88775A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25261" t="20074" r="26329" b="21293"/>
          <a:stretch/>
        </p:blipFill>
        <p:spPr>
          <a:xfrm>
            <a:off x="118780" y="6256797"/>
            <a:ext cx="658904" cy="564230"/>
          </a:xfrm>
          <a:prstGeom prst="rect">
            <a:avLst/>
          </a:prstGeom>
        </p:spPr>
      </p:pic>
      <p:sp>
        <p:nvSpPr>
          <p:cNvPr id="12" name="Slide Number Placeholder 1">
            <a:extLst>
              <a:ext uri="{FF2B5EF4-FFF2-40B4-BE49-F238E27FC236}">
                <a16:creationId xmlns:a16="http://schemas.microsoft.com/office/drawing/2014/main" id="{CFD28988-671E-6B1E-655C-2B5D2C0B63A1}"/>
              </a:ext>
            </a:extLst>
          </p:cNvPr>
          <p:cNvSpPr>
            <a:spLocks noGrp="1"/>
          </p:cNvSpPr>
          <p:nvPr>
            <p:ph type="sldNum" sz="quarter" idx="15"/>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Tree>
    <p:extLst>
      <p:ext uri="{BB962C8B-B14F-4D97-AF65-F5344CB8AC3E}">
        <p14:creationId xmlns:p14="http://schemas.microsoft.com/office/powerpoint/2010/main" val="3330536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4193086-BC54-23C0-6352-A41840ED1344}"/>
              </a:ext>
            </a:extLst>
          </p:cNvPr>
          <p:cNvSpPr>
            <a:spLocks noGrp="1"/>
          </p:cNvSpPr>
          <p:nvPr>
            <p:ph type="title"/>
          </p:nvPr>
        </p:nvSpPr>
        <p:spPr>
          <a:xfrm>
            <a:off x="655222" y="428261"/>
            <a:ext cx="7760809" cy="608152"/>
          </a:xfrm>
          <a:prstGeom prst="rect">
            <a:avLst/>
          </a:prstGeom>
        </p:spPr>
        <p:txBody>
          <a:bodyPr vert="horz" lIns="91440" tIns="45720" rIns="91440" bIns="45720" rtlCol="0" anchor="ctr">
            <a:normAutofit/>
          </a:bodyPr>
          <a:lstStyle>
            <a:lvl1pPr>
              <a:defRPr sz="2400"/>
            </a:lvl1pPr>
          </a:lstStyle>
          <a:p>
            <a:r>
              <a:rPr lang="en-US"/>
              <a:t>Click to edit Master title style</a:t>
            </a:r>
            <a:endParaRPr lang="en-BE"/>
          </a:p>
        </p:txBody>
      </p:sp>
      <p:sp>
        <p:nvSpPr>
          <p:cNvPr id="9" name="Slide Number Placeholder 1">
            <a:extLst>
              <a:ext uri="{FF2B5EF4-FFF2-40B4-BE49-F238E27FC236}">
                <a16:creationId xmlns:a16="http://schemas.microsoft.com/office/drawing/2014/main" id="{C0CF33BC-7B96-D904-B77B-765CFAA3529F}"/>
              </a:ext>
            </a:extLst>
          </p:cNvPr>
          <p:cNvSpPr>
            <a:spLocks noGrp="1"/>
          </p:cNvSpPr>
          <p:nvPr>
            <p:ph type="sldNum" sz="quarter" idx="15"/>
          </p:nvPr>
        </p:nvSpPr>
        <p:spPr>
          <a:xfrm>
            <a:off x="8386528" y="6428653"/>
            <a:ext cx="1635659" cy="285751"/>
          </a:xfrm>
          <a:prstGeom prst="rect">
            <a:avLst/>
          </a:prstGeom>
        </p:spPr>
        <p:txBody>
          <a:bodyPr/>
          <a:lstStyle/>
          <a:p>
            <a:r>
              <a:rPr lang="en-GB"/>
              <a:t>-</a:t>
            </a:r>
            <a:fld id="{6144FFFD-4017-4D7E-82D9-C15651B4C510}" type="slidenum">
              <a:rPr lang="en-BE" smtClean="0"/>
              <a:pPr/>
              <a:t>‹#›</a:t>
            </a:fld>
            <a:r>
              <a:rPr lang="en-GB"/>
              <a:t>-</a:t>
            </a:r>
            <a:endParaRPr lang="en-BE"/>
          </a:p>
        </p:txBody>
      </p:sp>
      <p:sp>
        <p:nvSpPr>
          <p:cNvPr id="8" name="Text Placeholder 9">
            <a:extLst>
              <a:ext uri="{FF2B5EF4-FFF2-40B4-BE49-F238E27FC236}">
                <a16:creationId xmlns:a16="http://schemas.microsoft.com/office/drawing/2014/main" id="{B897EAD1-23BB-BF95-D024-30ABE0EC7D5E}"/>
              </a:ext>
            </a:extLst>
          </p:cNvPr>
          <p:cNvSpPr>
            <a:spLocks noGrp="1"/>
          </p:cNvSpPr>
          <p:nvPr>
            <p:ph type="body" sz="quarter" idx="14" hasCustomPrompt="1"/>
          </p:nvPr>
        </p:nvSpPr>
        <p:spPr>
          <a:xfrm>
            <a:off x="655638" y="1190505"/>
            <a:ext cx="7759700" cy="465138"/>
          </a:xfrm>
        </p:spPr>
        <p:txBody>
          <a:bodyPr>
            <a:normAutofit/>
          </a:bodyPr>
          <a:lstStyle>
            <a:lvl1pPr marL="0" indent="0">
              <a:buNone/>
              <a:defRPr sz="2000">
                <a:solidFill>
                  <a:schemeClr val="bg2">
                    <a:lumMod val="50000"/>
                  </a:schemeClr>
                </a:solidFill>
              </a:defRPr>
            </a:lvl1pPr>
          </a:lstStyle>
          <a:p>
            <a:pPr lvl="0"/>
            <a:r>
              <a:rPr lang="en-US"/>
              <a:t>Click to edit subtitle</a:t>
            </a:r>
          </a:p>
        </p:txBody>
      </p:sp>
    </p:spTree>
    <p:extLst>
      <p:ext uri="{BB962C8B-B14F-4D97-AF65-F5344CB8AC3E}">
        <p14:creationId xmlns:p14="http://schemas.microsoft.com/office/powerpoint/2010/main" val="426268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hu-HU"/>
              <a:t>Mintacím szerkesztése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5/11/2023</a:t>
            </a:fld>
            <a:endParaRPr lang="en-US" dirty="0"/>
          </a:p>
        </p:txBody>
      </p:sp>
      <p:sp>
        <p:nvSpPr>
          <p:cNvPr id="5" name="Footer Placeholder 4"/>
          <p:cNvSpPr>
            <a:spLocks noGrp="1"/>
          </p:cNvSpPr>
          <p:nvPr>
            <p:ph type="ftr" sz="quarter" idx="11"/>
          </p:nvPr>
        </p:nvSpPr>
        <p:spPr>
          <a:xfrm>
            <a:off x="7022606" y="6420199"/>
            <a:ext cx="5044440" cy="365125"/>
          </a:xfrm>
          <a:prstGeom prst="rect">
            <a:avLst/>
          </a:prstGeom>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10359840" y="6407572"/>
            <a:ext cx="1829595" cy="365125"/>
          </a:xfrm>
          <a:prstGeom prst="rect">
            <a:avLst/>
          </a:prstGeom>
        </p:spPr>
        <p:txBody>
          <a:bodyPr/>
          <a:lstStyle>
            <a:lvl1pPr>
              <a:defRPr>
                <a:solidFill>
                  <a:schemeClr val="tx2"/>
                </a:solidFill>
              </a:defRPr>
            </a:lvl1pPr>
          </a:lstStyle>
          <a:p>
            <a:fld id="{C5D2BB9A-6A81-4C10-A2E8-3B53A2B099D5}" type="slidenum">
              <a:rPr lang="en-BE" smtClean="0"/>
              <a:pPr/>
              <a:t>‹#›</a:t>
            </a:fld>
            <a:endParaRPr lang="en-BE"/>
          </a:p>
        </p:txBody>
      </p:sp>
    </p:spTree>
    <p:extLst>
      <p:ext uri="{BB962C8B-B14F-4D97-AF65-F5344CB8AC3E}">
        <p14:creationId xmlns:p14="http://schemas.microsoft.com/office/powerpoint/2010/main" val="1318431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5/11/2023</a:t>
            </a:fld>
            <a:endParaRPr lang="en-US" dirty="0"/>
          </a:p>
        </p:txBody>
      </p:sp>
      <p:sp>
        <p:nvSpPr>
          <p:cNvPr id="6" name="Footer Placeholder 5"/>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84072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5/11/2023</a:t>
            </a:fld>
            <a:endParaRPr lang="en-US" dirty="0"/>
          </a:p>
        </p:txBody>
      </p:sp>
      <p:sp>
        <p:nvSpPr>
          <p:cNvPr id="8" name="Footer Placeholder 7"/>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359902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5/11/2023</a:t>
            </a:fld>
            <a:endParaRPr lang="en-US" dirty="0"/>
          </a:p>
        </p:txBody>
      </p:sp>
      <p:sp>
        <p:nvSpPr>
          <p:cNvPr id="4" name="Footer Placeholder 3"/>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5074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5/11/2023</a:t>
            </a:fld>
            <a:endParaRPr lang="en-US" dirty="0"/>
          </a:p>
        </p:txBody>
      </p:sp>
      <p:sp>
        <p:nvSpPr>
          <p:cNvPr id="3" name="Footer Placeholder 2"/>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405941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6DFF08F-DC6B-4601-B491-B0F83F6DD2DA}" type="datetimeFigureOut">
              <a:rPr lang="en-US" dirty="0"/>
              <a:t>5/11/2023</a:t>
            </a:fld>
            <a:endParaRPr lang="en-US" dirty="0"/>
          </a:p>
        </p:txBody>
      </p:sp>
      <p:sp>
        <p:nvSpPr>
          <p:cNvPr id="6" name="Footer Placeholder 5"/>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225997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6DFF08F-DC6B-4601-B491-B0F83F6DD2DA}" type="datetimeFigureOut">
              <a:rPr lang="en-US" dirty="0"/>
              <a:t>5/11/2023</a:t>
            </a:fld>
            <a:endParaRPr lang="en-US" dirty="0"/>
          </a:p>
        </p:txBody>
      </p:sp>
      <p:sp>
        <p:nvSpPr>
          <p:cNvPr id="6" name="Footer Placeholder 5"/>
          <p:cNvSpPr>
            <a:spLocks noGrp="1"/>
          </p:cNvSpPr>
          <p:nvPr>
            <p:ph type="ftr" sz="quarter" idx="11"/>
          </p:nvPr>
        </p:nvSpPr>
        <p:spPr>
          <a:xfrm>
            <a:off x="7022606" y="6420199"/>
            <a:ext cx="504444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9840" y="6407572"/>
            <a:ext cx="1829595" cy="365125"/>
          </a:xfrm>
          <a:prstGeom prst="rect">
            <a:avLst/>
          </a:prstGeom>
        </p:spPr>
        <p:txBody>
          <a:bodyPr/>
          <a:lstStyle/>
          <a:p>
            <a:fld id="{C5D2BB9A-6A81-4C10-A2E8-3B53A2B099D5}" type="slidenum">
              <a:rPr lang="en-BE" smtClean="0"/>
              <a:pPr/>
              <a:t>‹#›</a:t>
            </a:fld>
            <a:endParaRPr lang="en-BE"/>
          </a:p>
        </p:txBody>
      </p:sp>
    </p:spTree>
    <p:extLst>
      <p:ext uri="{BB962C8B-B14F-4D97-AF65-F5344CB8AC3E}">
        <p14:creationId xmlns:p14="http://schemas.microsoft.com/office/powerpoint/2010/main" val="142863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5/11/2023</a:t>
            </a:fld>
            <a:endParaRPr lang="en-US" dirty="0"/>
          </a:p>
        </p:txBody>
      </p:sp>
      <p:sp>
        <p:nvSpPr>
          <p:cNvPr id="9" name="Rectangle: Rounded Corners 7">
            <a:extLst>
              <a:ext uri="{FF2B5EF4-FFF2-40B4-BE49-F238E27FC236}">
                <a16:creationId xmlns:a16="http://schemas.microsoft.com/office/drawing/2014/main" id="{FBE31F1D-F634-4679-99F5-61D0585D8580}"/>
              </a:ext>
            </a:extLst>
          </p:cNvPr>
          <p:cNvSpPr/>
          <p:nvPr userDrawn="1"/>
        </p:nvSpPr>
        <p:spPr>
          <a:xfrm>
            <a:off x="737347" y="6441571"/>
            <a:ext cx="9435352" cy="285750"/>
          </a:xfrm>
          <a:prstGeom prst="roundRect">
            <a:avLst/>
          </a:prstGeom>
          <a:solidFill>
            <a:srgbClr val="034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AAEEE0DB-D74D-45DE-85C5-31A763F7D296}"/>
              </a:ext>
            </a:extLst>
          </p:cNvPr>
          <p:cNvSpPr txBox="1">
            <a:spLocks/>
          </p:cNvSpPr>
          <p:nvPr userDrawn="1"/>
        </p:nvSpPr>
        <p:spPr>
          <a:xfrm>
            <a:off x="737347" y="6133774"/>
            <a:ext cx="9867807" cy="8896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dirty="0">
                <a:solidFill>
                  <a:srgbClr val="FFFFFF"/>
                </a:solidFill>
                <a:latin typeface="+mj-lt"/>
                <a:cs typeface="Calibri Light"/>
              </a:rPr>
              <a:t>European School Education Platform</a:t>
            </a:r>
            <a:r>
              <a:rPr lang="hu-HU" sz="1400" dirty="0">
                <a:solidFill>
                  <a:srgbClr val="FFFFFF"/>
                </a:solidFill>
                <a:latin typeface="+mj-lt"/>
                <a:cs typeface="Calibri Light"/>
              </a:rPr>
              <a:t> &amp; </a:t>
            </a:r>
            <a:r>
              <a:rPr lang="hu-HU" sz="1400" dirty="0" err="1">
                <a:solidFill>
                  <a:srgbClr val="FFFFFF"/>
                </a:solidFill>
                <a:latin typeface="+mj-lt"/>
                <a:cs typeface="Calibri Light"/>
              </a:rPr>
              <a:t>eTwinning</a:t>
            </a:r>
            <a:r>
              <a:rPr lang="hu-HU" sz="1400" dirty="0">
                <a:solidFill>
                  <a:srgbClr val="FFFFFF"/>
                </a:solidFill>
                <a:latin typeface="+mj-lt"/>
                <a:cs typeface="Calibri Light"/>
              </a:rPr>
              <a:t>			</a:t>
            </a:r>
            <a:r>
              <a:rPr lang="hu-HU" sz="1600" b="0" i="0" dirty="0">
                <a:solidFill>
                  <a:schemeClr val="tx1"/>
                </a:solidFill>
                <a:effectLst/>
                <a:latin typeface="Calibri" panose="020F0502020204030204" pitchFamily="34" charset="0"/>
              </a:rPr>
              <a:t>#eTwSeminarBudapest</a:t>
            </a:r>
            <a:endParaRPr lang="en-US" sz="1600" dirty="0">
              <a:solidFill>
                <a:schemeClr val="tx1"/>
              </a:solidFill>
              <a:latin typeface="+mj-lt"/>
            </a:endParaRPr>
          </a:p>
        </p:txBody>
      </p:sp>
      <p:pic>
        <p:nvPicPr>
          <p:cNvPr id="12" name="Picture 12" descr="Icon&#10;&#10;Description automatically generated">
            <a:extLst>
              <a:ext uri="{FF2B5EF4-FFF2-40B4-BE49-F238E27FC236}">
                <a16:creationId xmlns:a16="http://schemas.microsoft.com/office/drawing/2014/main" id="{D6BF476B-9034-A5BB-AD49-4C6250AC6A3E}"/>
              </a:ext>
            </a:extLst>
          </p:cNvPr>
          <p:cNvPicPr>
            <a:picLocks noChangeAspect="1"/>
          </p:cNvPicPr>
          <p:nvPr userDrawn="1"/>
        </p:nvPicPr>
        <p:blipFill rotWithShape="1">
          <a:blip r:embed="rId25" cstate="hqprint">
            <a:extLst>
              <a:ext uri="{28A0092B-C50C-407E-A947-70E740481C1C}">
                <a14:useLocalDpi xmlns:a14="http://schemas.microsoft.com/office/drawing/2010/main" val="0"/>
              </a:ext>
            </a:extLst>
          </a:blip>
          <a:srcRect l="25261" t="20074" r="26329" b="21293"/>
          <a:stretch/>
        </p:blipFill>
        <p:spPr>
          <a:xfrm>
            <a:off x="118780" y="6256797"/>
            <a:ext cx="658904" cy="564230"/>
          </a:xfrm>
          <a:prstGeom prst="rect">
            <a:avLst/>
          </a:prstGeom>
        </p:spPr>
      </p:pic>
      <p:cxnSp>
        <p:nvCxnSpPr>
          <p:cNvPr id="13" name="Straight Connector 15">
            <a:extLst>
              <a:ext uri="{FF2B5EF4-FFF2-40B4-BE49-F238E27FC236}">
                <a16:creationId xmlns:a16="http://schemas.microsoft.com/office/drawing/2014/main" id="{ED8BE842-DCB1-EDFF-C9FC-35EA030659A9}"/>
              </a:ext>
            </a:extLst>
          </p:cNvPr>
          <p:cNvCxnSpPr>
            <a:cxnSpLocks/>
          </p:cNvCxnSpPr>
          <p:nvPr userDrawn="1"/>
        </p:nvCxnSpPr>
        <p:spPr>
          <a:xfrm>
            <a:off x="517712" y="1117301"/>
            <a:ext cx="3482788" cy="0"/>
          </a:xfrm>
          <a:prstGeom prst="line">
            <a:avLst/>
          </a:prstGeom>
          <a:ln w="25400">
            <a:solidFill>
              <a:srgbClr val="FF8400"/>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70183F16-DB23-3493-9E60-BD93FC9EFF61}"/>
              </a:ext>
            </a:extLst>
          </p:cNvPr>
          <p:cNvSpPr txBox="1">
            <a:spLocks/>
          </p:cNvSpPr>
          <p:nvPr userDrawn="1"/>
        </p:nvSpPr>
        <p:spPr>
          <a:xfrm>
            <a:off x="655222" y="494250"/>
            <a:ext cx="7760809" cy="60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34E71"/>
                </a:solidFill>
                <a:latin typeface="+mj-lt"/>
                <a:ea typeface="+mj-ea"/>
                <a:cs typeface="+mj-cs"/>
              </a:defRPr>
            </a:lvl1pPr>
          </a:lstStyle>
          <a:p>
            <a:endParaRPr lang="es-ES"/>
          </a:p>
        </p:txBody>
      </p:sp>
      <p:pic>
        <p:nvPicPr>
          <p:cNvPr id="2054" name="Picture 6">
            <a:extLst>
              <a:ext uri="{FF2B5EF4-FFF2-40B4-BE49-F238E27FC236}">
                <a16:creationId xmlns:a16="http://schemas.microsoft.com/office/drawing/2014/main" id="{D4EF0CF5-A10E-5EDB-9953-EE41D96DA8CD}"/>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0062339" y="243049"/>
            <a:ext cx="1849319" cy="55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026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58" r:id="rId20"/>
    <p:sldLayoutId id="2147483663" r:id="rId21"/>
    <p:sldLayoutId id="2147483661" r:id="rId22"/>
    <p:sldLayoutId id="2147483670" r:id="rId2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education.ec.europa.eu/hu" TargetMode="External"/><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hyperlink" Target="http://www.esep-support.eu/" TargetMode="External"/><Relationship Id="rId2" Type="http://schemas.openxmlformats.org/officeDocument/2006/relationships/hyperlink" Target="https://school-education.ec.europa.eu/en/about/eTwinning-NSO"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academy.europa.eu/" TargetMode="External"/><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mailto:eu-academy-support@ec.europa.e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school-education.ec.europa.e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etwinning.net/" TargetMode="External"/><Relationship Id="rId5" Type="http://schemas.openxmlformats.org/officeDocument/2006/relationships/hyperlink" Target="https://schooleducationgateway.eu/"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AC5316-E609-CE80-8386-8308133CEA97}"/>
              </a:ext>
            </a:extLst>
          </p:cNvPr>
          <p:cNvSpPr>
            <a:spLocks noGrp="1"/>
          </p:cNvSpPr>
          <p:nvPr>
            <p:ph type="subTitle" idx="1"/>
          </p:nvPr>
        </p:nvSpPr>
        <p:spPr/>
        <p:txBody>
          <a:bodyPr/>
          <a:lstStyle/>
          <a:p>
            <a:r>
              <a:rPr lang="hu-HU" dirty="0"/>
              <a:t>2023.05.13.</a:t>
            </a:r>
            <a:endParaRPr lang="en-BE" dirty="0"/>
          </a:p>
        </p:txBody>
      </p:sp>
      <p:sp>
        <p:nvSpPr>
          <p:cNvPr id="4" name="Text Placeholder 3">
            <a:extLst>
              <a:ext uri="{FF2B5EF4-FFF2-40B4-BE49-F238E27FC236}">
                <a16:creationId xmlns:a16="http://schemas.microsoft.com/office/drawing/2014/main" id="{D82E6636-62D2-9234-2F7E-A2B5BF1A7F39}"/>
              </a:ext>
            </a:extLst>
          </p:cNvPr>
          <p:cNvSpPr>
            <a:spLocks noGrp="1"/>
          </p:cNvSpPr>
          <p:nvPr>
            <p:ph type="body" sz="quarter" idx="11"/>
          </p:nvPr>
        </p:nvSpPr>
        <p:spPr>
          <a:xfrm>
            <a:off x="456335" y="3397161"/>
            <a:ext cx="11945215" cy="676267"/>
          </a:xfrm>
        </p:spPr>
        <p:txBody>
          <a:bodyPr>
            <a:normAutofit/>
          </a:bodyPr>
          <a:lstStyle/>
          <a:p>
            <a:r>
              <a:rPr lang="hu-HU" dirty="0" err="1"/>
              <a:t>Introduction</a:t>
            </a:r>
            <a:r>
              <a:rPr lang="hu-HU" dirty="0"/>
              <a:t> </a:t>
            </a:r>
            <a:r>
              <a:rPr lang="hu-HU" dirty="0" err="1"/>
              <a:t>to</a:t>
            </a:r>
            <a:r>
              <a:rPr lang="hu-HU" dirty="0"/>
              <a:t> European </a:t>
            </a:r>
            <a:r>
              <a:rPr lang="hu-HU" dirty="0" err="1"/>
              <a:t>School</a:t>
            </a:r>
            <a:r>
              <a:rPr lang="hu-HU" dirty="0"/>
              <a:t> Education Platform</a:t>
            </a:r>
            <a:endParaRPr lang="en-BE" dirty="0"/>
          </a:p>
        </p:txBody>
      </p:sp>
    </p:spTree>
    <p:extLst>
      <p:ext uri="{BB962C8B-B14F-4D97-AF65-F5344CB8AC3E}">
        <p14:creationId xmlns:p14="http://schemas.microsoft.com/office/powerpoint/2010/main" val="350603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395D4-8C14-CCF2-7D10-F5F9393A6202}"/>
              </a:ext>
            </a:extLst>
          </p:cNvPr>
          <p:cNvSpPr>
            <a:spLocks noGrp="1"/>
          </p:cNvSpPr>
          <p:nvPr>
            <p:ph type="title"/>
          </p:nvPr>
        </p:nvSpPr>
        <p:spPr/>
        <p:txBody>
          <a:bodyPr>
            <a:normAutofit/>
          </a:bodyPr>
          <a:lstStyle/>
          <a:p>
            <a:r>
              <a:rPr lang="hu-HU" dirty="0" err="1"/>
              <a:t>Introducing</a:t>
            </a:r>
            <a:r>
              <a:rPr lang="hu-HU" dirty="0"/>
              <a:t> </a:t>
            </a:r>
            <a:r>
              <a:rPr lang="hu-HU" dirty="0" err="1"/>
              <a:t>each</a:t>
            </a:r>
            <a:r>
              <a:rPr lang="hu-HU" dirty="0"/>
              <a:t> of </a:t>
            </a:r>
            <a:r>
              <a:rPr lang="hu-HU" dirty="0" err="1"/>
              <a:t>the</a:t>
            </a:r>
            <a:r>
              <a:rPr lang="hu-HU" dirty="0"/>
              <a:t> </a:t>
            </a:r>
            <a:r>
              <a:rPr lang="hu-HU" dirty="0" err="1"/>
              <a:t>esep</a:t>
            </a:r>
            <a:r>
              <a:rPr lang="hu-HU" dirty="0"/>
              <a:t> </a:t>
            </a:r>
            <a:r>
              <a:rPr lang="hu-HU" dirty="0" err="1"/>
              <a:t>sections</a:t>
            </a:r>
            <a:endParaRPr lang="en-BE" dirty="0">
              <a:highlight>
                <a:srgbClr val="FFFF00"/>
              </a:highlight>
            </a:endParaRPr>
          </a:p>
        </p:txBody>
      </p:sp>
      <p:sp>
        <p:nvSpPr>
          <p:cNvPr id="4" name="Text Placeholder 3">
            <a:extLst>
              <a:ext uri="{FF2B5EF4-FFF2-40B4-BE49-F238E27FC236}">
                <a16:creationId xmlns:a16="http://schemas.microsoft.com/office/drawing/2014/main" id="{A61B6F49-4666-F84F-A38F-4C1901846C5C}"/>
              </a:ext>
            </a:extLst>
          </p:cNvPr>
          <p:cNvSpPr>
            <a:spLocks noGrp="1"/>
          </p:cNvSpPr>
          <p:nvPr>
            <p:ph type="body" sz="quarter" idx="14"/>
          </p:nvPr>
        </p:nvSpPr>
        <p:spPr/>
        <p:txBody>
          <a:bodyPr>
            <a:normAutofit/>
          </a:bodyPr>
          <a:lstStyle/>
          <a:p>
            <a:r>
              <a:rPr lang="hu-HU" sz="1600" i="1" dirty="0" err="1"/>
              <a:t>Let’s</a:t>
            </a:r>
            <a:r>
              <a:rPr lang="hu-HU" sz="1600" i="1" dirty="0"/>
              <a:t> </a:t>
            </a:r>
            <a:r>
              <a:rPr lang="hu-HU" sz="1600" i="1" dirty="0" err="1"/>
              <a:t>discover</a:t>
            </a:r>
            <a:r>
              <a:rPr lang="hu-HU" sz="1600" i="1" dirty="0"/>
              <a:t> </a:t>
            </a:r>
            <a:r>
              <a:rPr lang="hu-HU" sz="1600" i="1" dirty="0" err="1"/>
              <a:t>the</a:t>
            </a:r>
            <a:r>
              <a:rPr lang="hu-HU" sz="1600" i="1" dirty="0"/>
              <a:t> platform </a:t>
            </a:r>
            <a:r>
              <a:rPr lang="hu-HU" sz="1600" i="1" dirty="0" err="1"/>
              <a:t>tegether</a:t>
            </a:r>
            <a:r>
              <a:rPr lang="hu-HU" sz="1600" i="1" dirty="0"/>
              <a:t>!</a:t>
            </a:r>
            <a:endParaRPr lang="en-BE" sz="1600" i="1" dirty="0"/>
          </a:p>
        </p:txBody>
      </p:sp>
      <p:sp>
        <p:nvSpPr>
          <p:cNvPr id="8" name="TextBox 7">
            <a:extLst>
              <a:ext uri="{FF2B5EF4-FFF2-40B4-BE49-F238E27FC236}">
                <a16:creationId xmlns:a16="http://schemas.microsoft.com/office/drawing/2014/main" id="{FF4E4CA2-F6EE-FCE6-B84D-E84B404A6CC6}"/>
              </a:ext>
            </a:extLst>
          </p:cNvPr>
          <p:cNvSpPr txBox="1"/>
          <p:nvPr/>
        </p:nvSpPr>
        <p:spPr>
          <a:xfrm>
            <a:off x="655222" y="1809735"/>
            <a:ext cx="9460328" cy="4247317"/>
          </a:xfrm>
          <a:prstGeom prst="rect">
            <a:avLst/>
          </a:prstGeom>
          <a:noFill/>
        </p:spPr>
        <p:txBody>
          <a:bodyPr wrap="square">
            <a:spAutoFit/>
          </a:bodyPr>
          <a:lstStyle/>
          <a:p>
            <a:pPr marL="285750" indent="-285750">
              <a:buFont typeface="Arial" panose="020B0604020202020204" pitchFamily="34" charset="0"/>
              <a:buChar char="•"/>
            </a:pPr>
            <a:r>
              <a:rPr lang="en-GB" b="0" i="0" dirty="0">
                <a:effectLst/>
                <a:latin typeface="Open Sans" panose="020B0606030504020204" pitchFamily="34" charset="0"/>
              </a:rPr>
              <a:t>Homepage and user’s menu</a:t>
            </a:r>
            <a:endParaRPr lang="en-BE" dirty="0"/>
          </a:p>
          <a:p>
            <a:pPr marL="285750" indent="-285750">
              <a:buFont typeface="Arial" panose="020B0604020202020204" pitchFamily="34" charset="0"/>
              <a:buChar char="•"/>
            </a:pPr>
            <a:r>
              <a:rPr lang="en-GB" b="0" i="0" dirty="0">
                <a:effectLst/>
                <a:latin typeface="Open Sans" panose="020B0606030504020204" pitchFamily="34" charset="0"/>
              </a:rPr>
              <a:t>Mailbox</a:t>
            </a:r>
          </a:p>
          <a:p>
            <a:pPr marL="285750" indent="-285750">
              <a:buFont typeface="Arial" panose="020B0604020202020204" pitchFamily="34" charset="0"/>
              <a:buChar char="•"/>
            </a:pPr>
            <a:r>
              <a:rPr lang="en-GB" b="0" i="0" dirty="0">
                <a:effectLst/>
                <a:latin typeface="Open Sans" panose="020B0606030504020204" pitchFamily="34" charset="0"/>
              </a:rPr>
              <a:t>eTwinning Area</a:t>
            </a:r>
          </a:p>
          <a:p>
            <a:pPr marL="285750" indent="-285750">
              <a:buFont typeface="Arial" panose="020B0604020202020204" pitchFamily="34" charset="0"/>
              <a:buChar char="•"/>
            </a:pPr>
            <a:r>
              <a:rPr lang="en-GB" dirty="0">
                <a:latin typeface="Open Sans" panose="020B0606030504020204" pitchFamily="34" charset="0"/>
              </a:rPr>
              <a:t>Networking</a:t>
            </a:r>
          </a:p>
          <a:p>
            <a:pPr marL="742950" lvl="1" indent="-285750">
              <a:buFont typeface="Arial" panose="020B0604020202020204" pitchFamily="34" charset="0"/>
              <a:buChar char="•"/>
            </a:pPr>
            <a:r>
              <a:rPr lang="en-GB" dirty="0">
                <a:latin typeface="Open Sans" panose="020B0606030504020204" pitchFamily="34" charset="0"/>
              </a:rPr>
              <a:t>Schools &amp; Organisations</a:t>
            </a:r>
          </a:p>
          <a:p>
            <a:pPr marL="742950" lvl="1" indent="-285750">
              <a:buFont typeface="Arial" panose="020B0604020202020204" pitchFamily="34" charset="0"/>
              <a:buChar char="•"/>
            </a:pPr>
            <a:r>
              <a:rPr lang="en-GB" dirty="0">
                <a:latin typeface="Open Sans" panose="020B0606030504020204" pitchFamily="34" charset="0"/>
              </a:rPr>
              <a:t>People</a:t>
            </a:r>
          </a:p>
          <a:p>
            <a:pPr marL="742950" lvl="1" indent="-285750">
              <a:buFont typeface="Arial" panose="020B0604020202020204" pitchFamily="34" charset="0"/>
              <a:buChar char="•"/>
            </a:pPr>
            <a:r>
              <a:rPr lang="en-GB" dirty="0">
                <a:latin typeface="Open Sans" panose="020B0606030504020204" pitchFamily="34" charset="0"/>
              </a:rPr>
              <a:t>Partner Finding</a:t>
            </a:r>
          </a:p>
          <a:p>
            <a:pPr marL="742950" lvl="1" indent="-285750">
              <a:buFont typeface="Arial" panose="020B0604020202020204" pitchFamily="34" charset="0"/>
              <a:buChar char="•"/>
            </a:pPr>
            <a:r>
              <a:rPr lang="en-GB" dirty="0">
                <a:latin typeface="Open Sans" panose="020B0606030504020204" pitchFamily="34" charset="0"/>
              </a:rPr>
              <a:t>Projects</a:t>
            </a:r>
          </a:p>
          <a:p>
            <a:pPr marL="285750" indent="-285750">
              <a:buFont typeface="Arial" panose="020B0604020202020204" pitchFamily="34" charset="0"/>
              <a:buChar char="•"/>
            </a:pPr>
            <a:r>
              <a:rPr lang="en-GB" dirty="0" err="1">
                <a:latin typeface="Open Sans" panose="020B0606030504020204" pitchFamily="34" charset="0"/>
              </a:rPr>
              <a:t>TwinSpace</a:t>
            </a:r>
            <a:endParaRPr lang="en-GB" dirty="0">
              <a:latin typeface="Open Sans" panose="020B0606030504020204" pitchFamily="34" charset="0"/>
            </a:endParaRPr>
          </a:p>
          <a:p>
            <a:pPr marL="742950" lvl="1" indent="-285750">
              <a:buFont typeface="Arial" panose="020B0604020202020204" pitchFamily="34" charset="0"/>
              <a:buChar char="•"/>
            </a:pPr>
            <a:r>
              <a:rPr lang="en-GB" dirty="0">
                <a:latin typeface="Open Sans" panose="020B0606030504020204" pitchFamily="34" charset="0"/>
              </a:rPr>
              <a:t>How to navigate</a:t>
            </a:r>
          </a:p>
          <a:p>
            <a:pPr marL="742950" lvl="1" indent="-285750">
              <a:buFont typeface="Arial" panose="020B0604020202020204" pitchFamily="34" charset="0"/>
              <a:buChar char="•"/>
            </a:pPr>
            <a:r>
              <a:rPr lang="en-GB" dirty="0">
                <a:latin typeface="Open Sans" panose="020B0606030504020204" pitchFamily="34" charset="0"/>
              </a:rPr>
              <a:t>Create a page </a:t>
            </a:r>
          </a:p>
          <a:p>
            <a:pPr marL="742950" lvl="1" indent="-285750">
              <a:buFont typeface="Arial" panose="020B0604020202020204" pitchFamily="34" charset="0"/>
              <a:buChar char="•"/>
            </a:pPr>
            <a:r>
              <a:rPr lang="en-GB" dirty="0">
                <a:latin typeface="Open Sans" panose="020B0606030504020204" pitchFamily="34" charset="0"/>
              </a:rPr>
              <a:t>Invite members and pupils</a:t>
            </a:r>
          </a:p>
          <a:p>
            <a:pPr marL="742950" lvl="1" indent="-285750">
              <a:buFont typeface="Arial" panose="020B0604020202020204" pitchFamily="34" charset="0"/>
              <a:buChar char="•"/>
            </a:pPr>
            <a:r>
              <a:rPr lang="en-GB" dirty="0">
                <a:latin typeface="Open Sans" panose="020B0606030504020204" pitchFamily="34" charset="0"/>
              </a:rPr>
              <a:t>What are the differences from Groups?</a:t>
            </a:r>
          </a:p>
          <a:p>
            <a:pPr marL="285750" indent="-285750">
              <a:buFont typeface="Arial" panose="020B0604020202020204" pitchFamily="34" charset="0"/>
              <a:buChar char="•"/>
            </a:pPr>
            <a:r>
              <a:rPr lang="en-GB" dirty="0"/>
              <a:t>What is coming next</a:t>
            </a:r>
            <a:endParaRPr lang="en-BE" dirty="0"/>
          </a:p>
          <a:p>
            <a:endParaRPr lang="en-BE" dirty="0"/>
          </a:p>
        </p:txBody>
      </p:sp>
    </p:spTree>
    <p:extLst>
      <p:ext uri="{BB962C8B-B14F-4D97-AF65-F5344CB8AC3E}">
        <p14:creationId xmlns:p14="http://schemas.microsoft.com/office/powerpoint/2010/main" val="161144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0D36DD-7422-6845-A759-F597C868CFDB}"/>
              </a:ext>
            </a:extLst>
          </p:cNvPr>
          <p:cNvSpPr txBox="1"/>
          <p:nvPr/>
        </p:nvSpPr>
        <p:spPr>
          <a:xfrm>
            <a:off x="308007" y="915785"/>
            <a:ext cx="5397468" cy="461665"/>
          </a:xfrm>
          <a:prstGeom prst="rect">
            <a:avLst/>
          </a:prstGeom>
          <a:noFill/>
        </p:spPr>
        <p:txBody>
          <a:bodyPr wrap="square" rtlCol="0">
            <a:spAutoFit/>
          </a:bodyPr>
          <a:lstStyle/>
          <a:p>
            <a:r>
              <a:rPr lang="hu-HU" sz="2400" b="1" dirty="0"/>
              <a:t>Non </a:t>
            </a:r>
            <a:r>
              <a:rPr lang="hu-HU" sz="2400" b="1" dirty="0" err="1"/>
              <a:t>logged</a:t>
            </a:r>
            <a:r>
              <a:rPr lang="hu-HU" sz="2400" b="1" dirty="0"/>
              <a:t>-in </a:t>
            </a:r>
            <a:r>
              <a:rPr lang="hu-HU" sz="2400" b="1" dirty="0" err="1"/>
              <a:t>users</a:t>
            </a:r>
            <a:endParaRPr lang="en-GB" sz="2400" b="1" dirty="0"/>
          </a:p>
        </p:txBody>
      </p:sp>
      <p:pic>
        <p:nvPicPr>
          <p:cNvPr id="2" name="Kép 1"/>
          <p:cNvPicPr>
            <a:picLocks noChangeAspect="1"/>
          </p:cNvPicPr>
          <p:nvPr/>
        </p:nvPicPr>
        <p:blipFill>
          <a:blip r:embed="rId2"/>
          <a:stretch>
            <a:fillRect/>
          </a:stretch>
        </p:blipFill>
        <p:spPr>
          <a:xfrm>
            <a:off x="4918107" y="0"/>
            <a:ext cx="6067425" cy="6226466"/>
          </a:xfrm>
          <a:prstGeom prst="rect">
            <a:avLst/>
          </a:prstGeom>
        </p:spPr>
      </p:pic>
      <p:sp>
        <p:nvSpPr>
          <p:cNvPr id="3" name="Téglalap 2"/>
          <p:cNvSpPr/>
          <p:nvPr/>
        </p:nvSpPr>
        <p:spPr>
          <a:xfrm>
            <a:off x="5991718" y="6387584"/>
            <a:ext cx="4179349" cy="369332"/>
          </a:xfrm>
          <a:prstGeom prst="rect">
            <a:avLst/>
          </a:prstGeom>
        </p:spPr>
        <p:txBody>
          <a:bodyPr wrap="none">
            <a:spAutoFit/>
          </a:bodyPr>
          <a:lstStyle/>
          <a:p>
            <a:r>
              <a:rPr lang="hu-HU" dirty="0">
                <a:hlinkClick r:id="rId3"/>
              </a:rPr>
              <a:t>https://school-education.ec.europa.eu/hu</a:t>
            </a:r>
            <a:r>
              <a:rPr lang="hu-HU" dirty="0"/>
              <a:t> </a:t>
            </a:r>
          </a:p>
        </p:txBody>
      </p:sp>
    </p:spTree>
    <p:extLst>
      <p:ext uri="{BB962C8B-B14F-4D97-AF65-F5344CB8AC3E}">
        <p14:creationId xmlns:p14="http://schemas.microsoft.com/office/powerpoint/2010/main" val="250970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0D36DD-7422-6845-A759-F597C868CFDB}"/>
              </a:ext>
            </a:extLst>
          </p:cNvPr>
          <p:cNvSpPr txBox="1"/>
          <p:nvPr/>
        </p:nvSpPr>
        <p:spPr>
          <a:xfrm>
            <a:off x="488981" y="871386"/>
            <a:ext cx="4397343" cy="523220"/>
          </a:xfrm>
          <a:prstGeom prst="rect">
            <a:avLst/>
          </a:prstGeom>
          <a:noFill/>
        </p:spPr>
        <p:txBody>
          <a:bodyPr wrap="square" rtlCol="0">
            <a:spAutoFit/>
          </a:bodyPr>
          <a:lstStyle/>
          <a:p>
            <a:r>
              <a:rPr lang="hu-HU" sz="2800" b="1" dirty="0" err="1"/>
              <a:t>Logged</a:t>
            </a:r>
            <a:r>
              <a:rPr lang="hu-HU" sz="2800" b="1" dirty="0"/>
              <a:t>-in </a:t>
            </a:r>
            <a:r>
              <a:rPr lang="hu-HU" sz="2800" b="1" dirty="0" err="1"/>
              <a:t>users</a:t>
            </a:r>
            <a:endParaRPr lang="en-GB" sz="2800" b="1" dirty="0"/>
          </a:p>
        </p:txBody>
      </p:sp>
      <p:pic>
        <p:nvPicPr>
          <p:cNvPr id="2" name="Kép 1"/>
          <p:cNvPicPr>
            <a:picLocks noChangeAspect="1"/>
          </p:cNvPicPr>
          <p:nvPr/>
        </p:nvPicPr>
        <p:blipFill>
          <a:blip r:embed="rId2"/>
          <a:stretch>
            <a:fillRect/>
          </a:stretch>
        </p:blipFill>
        <p:spPr>
          <a:xfrm>
            <a:off x="5248275" y="195572"/>
            <a:ext cx="5095875" cy="6268134"/>
          </a:xfrm>
          <a:prstGeom prst="rect">
            <a:avLst/>
          </a:prstGeom>
        </p:spPr>
      </p:pic>
    </p:spTree>
    <p:extLst>
      <p:ext uri="{BB962C8B-B14F-4D97-AF65-F5344CB8AC3E}">
        <p14:creationId xmlns:p14="http://schemas.microsoft.com/office/powerpoint/2010/main" val="68783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5709696" y="1582796"/>
            <a:ext cx="4739229" cy="4078532"/>
          </a:xfrm>
          <a:prstGeom prst="rect">
            <a:avLst/>
          </a:prstGeom>
        </p:spPr>
      </p:pic>
      <p:sp>
        <p:nvSpPr>
          <p:cNvPr id="7" name="TextBox 6">
            <a:extLst>
              <a:ext uri="{FF2B5EF4-FFF2-40B4-BE49-F238E27FC236}">
                <a16:creationId xmlns:a16="http://schemas.microsoft.com/office/drawing/2014/main" id="{A10D36DD-7422-6845-A759-F597C868CFDB}"/>
              </a:ext>
            </a:extLst>
          </p:cNvPr>
          <p:cNvSpPr txBox="1"/>
          <p:nvPr/>
        </p:nvSpPr>
        <p:spPr>
          <a:xfrm>
            <a:off x="6508335" y="919011"/>
            <a:ext cx="2431082" cy="523220"/>
          </a:xfrm>
          <a:prstGeom prst="rect">
            <a:avLst/>
          </a:prstGeom>
          <a:noFill/>
        </p:spPr>
        <p:txBody>
          <a:bodyPr wrap="square" rtlCol="0">
            <a:spAutoFit/>
          </a:bodyPr>
          <a:lstStyle/>
          <a:p>
            <a:r>
              <a:rPr lang="hu-HU" sz="2800" b="1" dirty="0" err="1">
                <a:solidFill>
                  <a:schemeClr val="bg1"/>
                </a:solidFill>
              </a:rPr>
              <a:t>eTwinner</a:t>
            </a:r>
            <a:endParaRPr lang="en-GB" sz="2800" b="1" dirty="0">
              <a:solidFill>
                <a:schemeClr val="bg1"/>
              </a:solidFill>
            </a:endParaRPr>
          </a:p>
        </p:txBody>
      </p:sp>
      <p:sp>
        <p:nvSpPr>
          <p:cNvPr id="10" name="TextBox 9">
            <a:extLst>
              <a:ext uri="{FF2B5EF4-FFF2-40B4-BE49-F238E27FC236}">
                <a16:creationId xmlns:a16="http://schemas.microsoft.com/office/drawing/2014/main" id="{20599839-7E94-19A4-2C26-D6CAE02B0EED}"/>
              </a:ext>
            </a:extLst>
          </p:cNvPr>
          <p:cNvSpPr txBox="1"/>
          <p:nvPr/>
        </p:nvSpPr>
        <p:spPr>
          <a:xfrm>
            <a:off x="581188" y="810261"/>
            <a:ext cx="4727425" cy="523220"/>
          </a:xfrm>
          <a:prstGeom prst="rect">
            <a:avLst/>
          </a:prstGeom>
          <a:noFill/>
        </p:spPr>
        <p:txBody>
          <a:bodyPr wrap="square" rtlCol="0">
            <a:spAutoFit/>
          </a:bodyPr>
          <a:lstStyle/>
          <a:p>
            <a:r>
              <a:rPr lang="hu-HU" sz="2800" b="1" dirty="0" err="1"/>
              <a:t>Registered</a:t>
            </a:r>
            <a:r>
              <a:rPr lang="hu-HU" sz="2800" b="1" dirty="0"/>
              <a:t> user</a:t>
            </a:r>
            <a:endParaRPr lang="en-GB" sz="2800" b="1" dirty="0"/>
          </a:p>
        </p:txBody>
      </p:sp>
      <p:pic>
        <p:nvPicPr>
          <p:cNvPr id="12" name="Picture 11">
            <a:extLst>
              <a:ext uri="{FF2B5EF4-FFF2-40B4-BE49-F238E27FC236}">
                <a16:creationId xmlns:a16="http://schemas.microsoft.com/office/drawing/2014/main" id="{349F3666-263D-4CE4-3058-D28903A75D1C}"/>
              </a:ext>
            </a:extLst>
          </p:cNvPr>
          <p:cNvPicPr>
            <a:picLocks noChangeAspect="1"/>
          </p:cNvPicPr>
          <p:nvPr/>
        </p:nvPicPr>
        <p:blipFill>
          <a:blip r:embed="rId3"/>
          <a:stretch>
            <a:fillRect/>
          </a:stretch>
        </p:blipFill>
        <p:spPr>
          <a:xfrm>
            <a:off x="1317831" y="1582796"/>
            <a:ext cx="3645504" cy="3351093"/>
          </a:xfrm>
          <a:prstGeom prst="rect">
            <a:avLst/>
          </a:prstGeom>
        </p:spPr>
      </p:pic>
      <p:sp>
        <p:nvSpPr>
          <p:cNvPr id="14" name="Rectangle: Rounded Corners 13">
            <a:extLst>
              <a:ext uri="{FF2B5EF4-FFF2-40B4-BE49-F238E27FC236}">
                <a16:creationId xmlns:a16="http://schemas.microsoft.com/office/drawing/2014/main" id="{6154E4F0-66BA-FC80-2717-1ED406D46D80}"/>
              </a:ext>
            </a:extLst>
          </p:cNvPr>
          <p:cNvSpPr/>
          <p:nvPr/>
        </p:nvSpPr>
        <p:spPr>
          <a:xfrm>
            <a:off x="2762250" y="2247900"/>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7B60628-26EB-6AF6-3341-0A6865993F93}"/>
              </a:ext>
            </a:extLst>
          </p:cNvPr>
          <p:cNvSpPr/>
          <p:nvPr/>
        </p:nvSpPr>
        <p:spPr>
          <a:xfrm>
            <a:off x="7439025" y="2247900"/>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8F86C2A7-7EEC-C786-3E70-5C0971110273}"/>
              </a:ext>
            </a:extLst>
          </p:cNvPr>
          <p:cNvSpPr/>
          <p:nvPr/>
        </p:nvSpPr>
        <p:spPr>
          <a:xfrm>
            <a:off x="2762250" y="2715418"/>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ABB8C87-5DF8-90EA-E3A5-FC73BB8DD1EB}"/>
              </a:ext>
            </a:extLst>
          </p:cNvPr>
          <p:cNvSpPr/>
          <p:nvPr/>
        </p:nvSpPr>
        <p:spPr>
          <a:xfrm>
            <a:off x="7439025" y="2715418"/>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BBA3DD8-87E4-DAE0-EBAC-92A677370547}"/>
              </a:ext>
            </a:extLst>
          </p:cNvPr>
          <p:cNvSpPr/>
          <p:nvPr/>
        </p:nvSpPr>
        <p:spPr>
          <a:xfrm>
            <a:off x="2762250" y="3193254"/>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47BF3ACA-8D7E-B9B1-A47D-5118D0295705}"/>
              </a:ext>
            </a:extLst>
          </p:cNvPr>
          <p:cNvSpPr/>
          <p:nvPr/>
        </p:nvSpPr>
        <p:spPr>
          <a:xfrm>
            <a:off x="7439025" y="3193254"/>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DB536C6-64FE-EF47-24CB-4E17525886DE}"/>
              </a:ext>
            </a:extLst>
          </p:cNvPr>
          <p:cNvSpPr/>
          <p:nvPr/>
        </p:nvSpPr>
        <p:spPr>
          <a:xfrm>
            <a:off x="2762250" y="3662358"/>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FD2524A0-A51F-B976-9F64-2C0A0F236274}"/>
              </a:ext>
            </a:extLst>
          </p:cNvPr>
          <p:cNvSpPr/>
          <p:nvPr/>
        </p:nvSpPr>
        <p:spPr>
          <a:xfrm>
            <a:off x="7439025" y="3662358"/>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FF76BDF8-C30E-53A8-7DC9-8961DEA462B9}"/>
              </a:ext>
            </a:extLst>
          </p:cNvPr>
          <p:cNvSpPr/>
          <p:nvPr/>
        </p:nvSpPr>
        <p:spPr>
          <a:xfrm>
            <a:off x="2762250" y="4129876"/>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120BA9B-7AF0-4330-6A09-7D35D873FF04}"/>
              </a:ext>
            </a:extLst>
          </p:cNvPr>
          <p:cNvSpPr/>
          <p:nvPr/>
        </p:nvSpPr>
        <p:spPr>
          <a:xfrm>
            <a:off x="7439025" y="4129876"/>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910159EF-4BCD-F1BA-C789-2FCB923466CA}"/>
              </a:ext>
            </a:extLst>
          </p:cNvPr>
          <p:cNvSpPr/>
          <p:nvPr/>
        </p:nvSpPr>
        <p:spPr>
          <a:xfrm>
            <a:off x="7439025" y="4597011"/>
            <a:ext cx="199072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C052B499-E52B-C48C-34EB-B15E04916B48}"/>
              </a:ext>
            </a:extLst>
          </p:cNvPr>
          <p:cNvSpPr/>
          <p:nvPr/>
        </p:nvSpPr>
        <p:spPr>
          <a:xfrm>
            <a:off x="6883219" y="1774430"/>
            <a:ext cx="879115"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711BF3F8-3101-EAB0-E267-B654B62DC8FC}"/>
              </a:ext>
            </a:extLst>
          </p:cNvPr>
          <p:cNvSpPr/>
          <p:nvPr/>
        </p:nvSpPr>
        <p:spPr>
          <a:xfrm>
            <a:off x="5842450" y="1774430"/>
            <a:ext cx="1040769"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7BDDAB71-F0C0-E66A-D387-CFAE37161F06}"/>
              </a:ext>
            </a:extLst>
          </p:cNvPr>
          <p:cNvSpPr/>
          <p:nvPr/>
        </p:nvSpPr>
        <p:spPr>
          <a:xfrm>
            <a:off x="1904132" y="1774430"/>
            <a:ext cx="1040769" cy="5429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19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5" grpId="0" animBg="1"/>
      <p:bldP spid="25" grpId="1" animBg="1"/>
      <p:bldP spid="26" grpId="0" animBg="1"/>
      <p:bldP spid="26" grpId="1" animBg="1"/>
      <p:bldP spid="28" grpId="0" animBg="1"/>
      <p:bldP spid="28" grpId="1" animBg="1"/>
      <p:bldP spid="31" grpId="0" animBg="1"/>
      <p:bldP spid="32" grpId="0" animBg="1"/>
      <p:bldP spid="32" grpId="1" animBg="1"/>
      <p:bldP spid="33" grpId="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479096" y="1238250"/>
            <a:ext cx="7465254" cy="5053012"/>
          </a:xfrm>
          <a:prstGeom prst="rect">
            <a:avLst/>
          </a:prstGeom>
        </p:spPr>
      </p:pic>
      <p:sp>
        <p:nvSpPr>
          <p:cNvPr id="3" name="Szövegdoboz 2"/>
          <p:cNvSpPr txBox="1"/>
          <p:nvPr/>
        </p:nvSpPr>
        <p:spPr>
          <a:xfrm>
            <a:off x="828675" y="857250"/>
            <a:ext cx="1428148" cy="523220"/>
          </a:xfrm>
          <a:prstGeom prst="rect">
            <a:avLst/>
          </a:prstGeom>
          <a:noFill/>
        </p:spPr>
        <p:txBody>
          <a:bodyPr wrap="none" rtlCol="0">
            <a:spAutoFit/>
          </a:bodyPr>
          <a:lstStyle/>
          <a:p>
            <a:r>
              <a:rPr lang="hu-HU" sz="2800" b="1" dirty="0" err="1"/>
              <a:t>Mailbox</a:t>
            </a:r>
            <a:endParaRPr lang="hu-HU" sz="2800" b="1" dirty="0"/>
          </a:p>
        </p:txBody>
      </p:sp>
    </p:spTree>
    <p:extLst>
      <p:ext uri="{BB962C8B-B14F-4D97-AF65-F5344CB8AC3E}">
        <p14:creationId xmlns:p14="http://schemas.microsoft.com/office/powerpoint/2010/main" val="262592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581525" y="280987"/>
            <a:ext cx="6800850" cy="6105525"/>
          </a:xfrm>
          <a:prstGeom prst="rect">
            <a:avLst/>
          </a:prstGeom>
        </p:spPr>
      </p:pic>
      <p:sp>
        <p:nvSpPr>
          <p:cNvPr id="4" name="Téglalap 3"/>
          <p:cNvSpPr/>
          <p:nvPr/>
        </p:nvSpPr>
        <p:spPr>
          <a:xfrm>
            <a:off x="577481" y="843290"/>
            <a:ext cx="3768532" cy="523220"/>
          </a:xfrm>
          <a:prstGeom prst="rect">
            <a:avLst/>
          </a:prstGeom>
        </p:spPr>
        <p:txBody>
          <a:bodyPr wrap="none">
            <a:spAutoFit/>
          </a:bodyPr>
          <a:lstStyle/>
          <a:p>
            <a:r>
              <a:rPr lang="hu-HU" sz="2800" b="1" dirty="0" err="1">
                <a:solidFill>
                  <a:prstClr val="white"/>
                </a:solidFill>
              </a:rPr>
              <a:t>Mailbox</a:t>
            </a:r>
            <a:r>
              <a:rPr lang="hu-HU" sz="2800" b="1" dirty="0">
                <a:solidFill>
                  <a:prstClr val="white"/>
                </a:solidFill>
              </a:rPr>
              <a:t> / </a:t>
            </a:r>
            <a:r>
              <a:rPr lang="hu-HU" sz="2800" b="1" dirty="0" err="1">
                <a:solidFill>
                  <a:prstClr val="white"/>
                </a:solidFill>
              </a:rPr>
              <a:t>new</a:t>
            </a:r>
            <a:r>
              <a:rPr lang="hu-HU" sz="2800" b="1" dirty="0">
                <a:solidFill>
                  <a:prstClr val="white"/>
                </a:solidFill>
              </a:rPr>
              <a:t> </a:t>
            </a:r>
            <a:r>
              <a:rPr lang="hu-HU" sz="2800" b="1" dirty="0" err="1">
                <a:solidFill>
                  <a:prstClr val="white"/>
                </a:solidFill>
              </a:rPr>
              <a:t>message</a:t>
            </a:r>
            <a:endParaRPr lang="hu-HU" dirty="0"/>
          </a:p>
        </p:txBody>
      </p:sp>
    </p:spTree>
    <p:extLst>
      <p:ext uri="{BB962C8B-B14F-4D97-AF65-F5344CB8AC3E}">
        <p14:creationId xmlns:p14="http://schemas.microsoft.com/office/powerpoint/2010/main" val="246196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57750" y="266700"/>
            <a:ext cx="5448300" cy="6134100"/>
          </a:xfrm>
          <a:prstGeom prst="rect">
            <a:avLst/>
          </a:prstGeom>
        </p:spPr>
      </p:pic>
      <p:pic>
        <p:nvPicPr>
          <p:cNvPr id="3" name="Kép 2"/>
          <p:cNvPicPr>
            <a:picLocks noChangeAspect="1"/>
          </p:cNvPicPr>
          <p:nvPr/>
        </p:nvPicPr>
        <p:blipFill>
          <a:blip r:embed="rId3"/>
          <a:stretch>
            <a:fillRect/>
          </a:stretch>
        </p:blipFill>
        <p:spPr>
          <a:xfrm>
            <a:off x="5144941" y="3054063"/>
            <a:ext cx="1902117" cy="749873"/>
          </a:xfrm>
          <a:prstGeom prst="rect">
            <a:avLst/>
          </a:prstGeom>
        </p:spPr>
      </p:pic>
      <p:sp>
        <p:nvSpPr>
          <p:cNvPr id="4" name="Téglalap 3"/>
          <p:cNvSpPr/>
          <p:nvPr/>
        </p:nvSpPr>
        <p:spPr>
          <a:xfrm>
            <a:off x="1900397" y="852815"/>
            <a:ext cx="1208985" cy="523220"/>
          </a:xfrm>
          <a:prstGeom prst="rect">
            <a:avLst/>
          </a:prstGeom>
        </p:spPr>
        <p:txBody>
          <a:bodyPr wrap="none">
            <a:spAutoFit/>
          </a:bodyPr>
          <a:lstStyle/>
          <a:p>
            <a:r>
              <a:rPr lang="hu-HU" sz="2800" b="1" dirty="0" err="1">
                <a:solidFill>
                  <a:prstClr val="white"/>
                </a:solidFill>
              </a:rPr>
              <a:t>Profile</a:t>
            </a:r>
            <a:endParaRPr lang="hu-HU" dirty="0"/>
          </a:p>
        </p:txBody>
      </p:sp>
    </p:spTree>
    <p:extLst>
      <p:ext uri="{BB962C8B-B14F-4D97-AF65-F5344CB8AC3E}">
        <p14:creationId xmlns:p14="http://schemas.microsoft.com/office/powerpoint/2010/main" val="334607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67275" y="585787"/>
            <a:ext cx="4838700" cy="5534025"/>
          </a:xfrm>
          <a:prstGeom prst="rect">
            <a:avLst/>
          </a:prstGeom>
        </p:spPr>
      </p:pic>
      <p:sp>
        <p:nvSpPr>
          <p:cNvPr id="3" name="Téglalap 2"/>
          <p:cNvSpPr/>
          <p:nvPr/>
        </p:nvSpPr>
        <p:spPr>
          <a:xfrm>
            <a:off x="1900397" y="852815"/>
            <a:ext cx="1208985" cy="523220"/>
          </a:xfrm>
          <a:prstGeom prst="rect">
            <a:avLst/>
          </a:prstGeom>
        </p:spPr>
        <p:txBody>
          <a:bodyPr wrap="none">
            <a:spAutoFit/>
          </a:bodyPr>
          <a:lstStyle/>
          <a:p>
            <a:r>
              <a:rPr lang="hu-HU" sz="2800" b="1" dirty="0" err="1">
                <a:solidFill>
                  <a:prstClr val="white"/>
                </a:solidFill>
              </a:rPr>
              <a:t>Profile</a:t>
            </a:r>
            <a:endParaRPr lang="hu-HU" dirty="0"/>
          </a:p>
        </p:txBody>
      </p:sp>
    </p:spTree>
    <p:extLst>
      <p:ext uri="{BB962C8B-B14F-4D97-AF65-F5344CB8AC3E}">
        <p14:creationId xmlns:p14="http://schemas.microsoft.com/office/powerpoint/2010/main" val="295379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914650" y="500713"/>
            <a:ext cx="3981450" cy="5700062"/>
          </a:xfrm>
          <a:prstGeom prst="rect">
            <a:avLst/>
          </a:prstGeom>
        </p:spPr>
      </p:pic>
      <p:pic>
        <p:nvPicPr>
          <p:cNvPr id="5" name="Kép 4"/>
          <p:cNvPicPr>
            <a:picLocks noChangeAspect="1"/>
          </p:cNvPicPr>
          <p:nvPr/>
        </p:nvPicPr>
        <p:blipFill>
          <a:blip r:embed="rId3"/>
          <a:stretch>
            <a:fillRect/>
          </a:stretch>
        </p:blipFill>
        <p:spPr>
          <a:xfrm>
            <a:off x="7181199" y="2187879"/>
            <a:ext cx="3734451" cy="2660157"/>
          </a:xfrm>
          <a:prstGeom prst="rect">
            <a:avLst/>
          </a:prstGeom>
        </p:spPr>
      </p:pic>
      <p:sp>
        <p:nvSpPr>
          <p:cNvPr id="4" name="Téglalap 3"/>
          <p:cNvSpPr/>
          <p:nvPr/>
        </p:nvSpPr>
        <p:spPr>
          <a:xfrm>
            <a:off x="928847" y="919490"/>
            <a:ext cx="1208985" cy="523220"/>
          </a:xfrm>
          <a:prstGeom prst="rect">
            <a:avLst/>
          </a:prstGeom>
        </p:spPr>
        <p:txBody>
          <a:bodyPr wrap="none">
            <a:spAutoFit/>
          </a:bodyPr>
          <a:lstStyle/>
          <a:p>
            <a:r>
              <a:rPr lang="hu-HU" sz="2800" b="1" dirty="0" err="1">
                <a:solidFill>
                  <a:prstClr val="white"/>
                </a:solidFill>
              </a:rPr>
              <a:t>Profile</a:t>
            </a:r>
            <a:endParaRPr lang="hu-HU" dirty="0"/>
          </a:p>
        </p:txBody>
      </p:sp>
    </p:spTree>
    <p:extLst>
      <p:ext uri="{BB962C8B-B14F-4D97-AF65-F5344CB8AC3E}">
        <p14:creationId xmlns:p14="http://schemas.microsoft.com/office/powerpoint/2010/main" val="232328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6319837" y="371474"/>
            <a:ext cx="5457825" cy="5857875"/>
          </a:xfrm>
          <a:prstGeom prst="rect">
            <a:avLst/>
          </a:prstGeom>
        </p:spPr>
      </p:pic>
      <p:pic>
        <p:nvPicPr>
          <p:cNvPr id="2" name="Kép 1"/>
          <p:cNvPicPr>
            <a:picLocks noChangeAspect="1"/>
          </p:cNvPicPr>
          <p:nvPr/>
        </p:nvPicPr>
        <p:blipFill>
          <a:blip r:embed="rId3"/>
          <a:stretch>
            <a:fillRect/>
          </a:stretch>
        </p:blipFill>
        <p:spPr>
          <a:xfrm>
            <a:off x="719526" y="317469"/>
            <a:ext cx="3876240" cy="5883305"/>
          </a:xfrm>
          <a:prstGeom prst="rect">
            <a:avLst/>
          </a:prstGeom>
        </p:spPr>
      </p:pic>
      <p:sp>
        <p:nvSpPr>
          <p:cNvPr id="7" name="Rectangle: Rounded Corners 6">
            <a:extLst>
              <a:ext uri="{FF2B5EF4-FFF2-40B4-BE49-F238E27FC236}">
                <a16:creationId xmlns:a16="http://schemas.microsoft.com/office/drawing/2014/main" id="{F55F53CD-CE51-FCA2-D408-83D92B72901F}"/>
              </a:ext>
            </a:extLst>
          </p:cNvPr>
          <p:cNvSpPr/>
          <p:nvPr/>
        </p:nvSpPr>
        <p:spPr>
          <a:xfrm>
            <a:off x="719526" y="3952875"/>
            <a:ext cx="1823649" cy="9620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5E41B54-F8F8-806C-5E57-F12845863093}"/>
              </a:ext>
            </a:extLst>
          </p:cNvPr>
          <p:cNvCxnSpPr>
            <a:stCxn id="7" idx="3"/>
          </p:cNvCxnSpPr>
          <p:nvPr/>
        </p:nvCxnSpPr>
        <p:spPr>
          <a:xfrm flipV="1">
            <a:off x="2543175" y="3590925"/>
            <a:ext cx="2767385" cy="8429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2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6AC618-201B-4DCC-A5C5-3EAAA8304D82}"/>
              </a:ext>
            </a:extLst>
          </p:cNvPr>
          <p:cNvSpPr>
            <a:spLocks noGrp="1"/>
          </p:cNvSpPr>
          <p:nvPr>
            <p:ph sz="quarter" idx="13"/>
          </p:nvPr>
        </p:nvSpPr>
        <p:spPr>
          <a:xfrm>
            <a:off x="655638" y="2309446"/>
            <a:ext cx="11462568" cy="3938954"/>
          </a:xfrm>
        </p:spPr>
        <p:txBody>
          <a:bodyPr>
            <a:normAutofit/>
          </a:bodyPr>
          <a:lstStyle/>
          <a:p>
            <a:r>
              <a:rPr lang="en-GB" b="1" dirty="0">
                <a:solidFill>
                  <a:schemeClr val="tx1"/>
                </a:solidFill>
                <a:latin typeface="EC Square Sans Pro" panose="020B0506040000020004" pitchFamily="34" charset="0"/>
              </a:rPr>
              <a:t>eTwinning</a:t>
            </a:r>
            <a:r>
              <a:rPr lang="en-GB" dirty="0">
                <a:solidFill>
                  <a:schemeClr val="tx1"/>
                </a:solidFill>
                <a:latin typeface="EC Square Sans Pro" panose="020B0506040000020004" pitchFamily="34" charset="0"/>
              </a:rPr>
              <a:t> – </a:t>
            </a:r>
            <a:r>
              <a:rPr lang="hu-HU" dirty="0" err="1">
                <a:solidFill>
                  <a:schemeClr val="tx1"/>
                </a:solidFill>
                <a:latin typeface="EC Square Sans Pro" panose="020B0506040000020004" pitchFamily="34" charset="0"/>
              </a:rPr>
              <a:t>success</a:t>
            </a:r>
            <a:r>
              <a:rPr lang="hu-HU" dirty="0">
                <a:solidFill>
                  <a:schemeClr val="tx1"/>
                </a:solidFill>
                <a:latin typeface="EC Square Sans Pro" panose="020B0506040000020004" pitchFamily="34" charset="0"/>
              </a:rPr>
              <a:t> story </a:t>
            </a:r>
            <a:r>
              <a:rPr lang="hu-HU" dirty="0" err="1">
                <a:solidFill>
                  <a:schemeClr val="tx1"/>
                </a:solidFill>
                <a:latin typeface="EC Square Sans Pro" panose="020B0506040000020004" pitchFamily="34" charset="0"/>
              </a:rPr>
              <a:t>for</a:t>
            </a:r>
            <a:r>
              <a:rPr lang="hu-HU" dirty="0">
                <a:solidFill>
                  <a:schemeClr val="tx1"/>
                </a:solidFill>
                <a:latin typeface="EC Square Sans Pro" panose="020B0506040000020004" pitchFamily="34" charset="0"/>
              </a:rPr>
              <a:t> 18 </a:t>
            </a:r>
            <a:r>
              <a:rPr lang="hu-HU" dirty="0" err="1">
                <a:solidFill>
                  <a:schemeClr val="tx1"/>
                </a:solidFill>
                <a:latin typeface="EC Square Sans Pro" panose="020B0506040000020004" pitchFamily="34" charset="0"/>
              </a:rPr>
              <a:t>years</a:t>
            </a:r>
            <a:endParaRPr lang="en-GB" dirty="0">
              <a:solidFill>
                <a:schemeClr val="tx1"/>
              </a:solidFill>
              <a:latin typeface="EC Square Sans Pro" panose="020B0506040000020004" pitchFamily="34" charset="0"/>
            </a:endParaRPr>
          </a:p>
          <a:p>
            <a:r>
              <a:rPr lang="en-GB" b="1" dirty="0">
                <a:solidFill>
                  <a:schemeClr val="tx1"/>
                </a:solidFill>
                <a:latin typeface="EC Square Sans Pro" panose="020B0506040000020004" pitchFamily="34" charset="0"/>
              </a:rPr>
              <a:t>School Education Gateway</a:t>
            </a:r>
            <a:r>
              <a:rPr lang="en-GB" dirty="0">
                <a:solidFill>
                  <a:schemeClr val="tx1"/>
                </a:solidFill>
                <a:latin typeface="EC Square Sans Pro" panose="020B0506040000020004" pitchFamily="34" charset="0"/>
              </a:rPr>
              <a:t> – </a:t>
            </a:r>
            <a:r>
              <a:rPr lang="hu-HU" dirty="0" err="1">
                <a:solidFill>
                  <a:schemeClr val="tx1"/>
                </a:solidFill>
                <a:latin typeface="EC Square Sans Pro" panose="020B0506040000020004" pitchFamily="34" charset="0"/>
              </a:rPr>
              <a:t>the</a:t>
            </a:r>
            <a:r>
              <a:rPr lang="hu-HU" dirty="0">
                <a:solidFill>
                  <a:schemeClr val="tx1"/>
                </a:solidFill>
                <a:latin typeface="EC Square Sans Pro" panose="020B0506040000020004" pitchFamily="34" charset="0"/>
              </a:rPr>
              <a:t> online </a:t>
            </a:r>
            <a:r>
              <a:rPr lang="hu-HU" dirty="0" err="1">
                <a:solidFill>
                  <a:schemeClr val="tx1"/>
                </a:solidFill>
                <a:latin typeface="EC Square Sans Pro" panose="020B0506040000020004" pitchFamily="34" charset="0"/>
              </a:rPr>
              <a:t>space</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for</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schools</a:t>
            </a:r>
            <a:r>
              <a:rPr lang="hu-HU" dirty="0">
                <a:solidFill>
                  <a:schemeClr val="tx1"/>
                </a:solidFill>
                <a:latin typeface="EC Square Sans Pro" panose="020B0506040000020004" pitchFamily="34" charset="0"/>
              </a:rPr>
              <a:t> in Erasmus+</a:t>
            </a:r>
            <a:br>
              <a:rPr lang="en-GB" dirty="0">
                <a:solidFill>
                  <a:schemeClr val="tx1"/>
                </a:solidFill>
                <a:latin typeface="EC Square Sans Pro" panose="020B0506040000020004" pitchFamily="34" charset="0"/>
              </a:rPr>
            </a:br>
            <a:endParaRPr lang="en-GB" dirty="0">
              <a:solidFill>
                <a:schemeClr val="tx1"/>
              </a:solidFill>
              <a:latin typeface="EC Square Sans Pro" panose="020B0506040000020004" pitchFamily="34" charset="0"/>
            </a:endParaRPr>
          </a:p>
          <a:p>
            <a:r>
              <a:rPr lang="en-US" dirty="0">
                <a:solidFill>
                  <a:schemeClr val="tx1"/>
                </a:solidFill>
                <a:latin typeface="EC Square Sans Pro" panose="020B0506040000020004" pitchFamily="34" charset="0"/>
              </a:rPr>
              <a:t>2 </a:t>
            </a:r>
            <a:r>
              <a:rPr lang="hu-HU" dirty="0" err="1">
                <a:solidFill>
                  <a:schemeClr val="tx1"/>
                </a:solidFill>
                <a:latin typeface="EC Square Sans Pro" panose="020B0506040000020004" pitchFamily="34" charset="0"/>
              </a:rPr>
              <a:t>platforms</a:t>
            </a:r>
            <a:r>
              <a:rPr lang="hu-HU" dirty="0">
                <a:solidFill>
                  <a:schemeClr val="tx1"/>
                </a:solidFill>
                <a:latin typeface="EC Square Sans Pro" panose="020B0506040000020004" pitchFamily="34" charset="0"/>
              </a:rPr>
              <a:t>, overlapping </a:t>
            </a:r>
            <a:r>
              <a:rPr lang="hu-HU" dirty="0" err="1">
                <a:solidFill>
                  <a:schemeClr val="tx1"/>
                </a:solidFill>
                <a:latin typeface="EC Square Sans Pro" panose="020B0506040000020004" pitchFamily="34" charset="0"/>
              </a:rPr>
              <a:t>audience</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duplicate</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functionalities</a:t>
            </a:r>
            <a:r>
              <a:rPr lang="hu-HU" dirty="0">
                <a:solidFill>
                  <a:schemeClr val="tx1"/>
                </a:solidFill>
                <a:latin typeface="EC Square Sans Pro" panose="020B0506040000020004" pitchFamily="34" charset="0"/>
              </a:rPr>
              <a:t>…</a:t>
            </a:r>
            <a:br>
              <a:rPr lang="en-GB" dirty="0">
                <a:solidFill>
                  <a:schemeClr val="tx1"/>
                </a:solidFill>
                <a:latin typeface="EC Square Sans Pro" panose="020B0506040000020004" pitchFamily="34" charset="0"/>
              </a:rPr>
            </a:br>
            <a:endParaRPr lang="en-GB" dirty="0">
              <a:solidFill>
                <a:schemeClr val="tx1"/>
              </a:solidFill>
              <a:latin typeface="EC Square Sans Pro" panose="020B0506040000020004" pitchFamily="34" charset="0"/>
            </a:endParaRPr>
          </a:p>
          <a:p>
            <a:r>
              <a:rPr lang="hu-HU" b="1" dirty="0">
                <a:solidFill>
                  <a:schemeClr val="tx1"/>
                </a:solidFill>
                <a:latin typeface="EC Square Sans Pro" panose="020B0506040000020004" pitchFamily="34" charset="0"/>
              </a:rPr>
              <a:t>Vision of a </a:t>
            </a:r>
            <a:r>
              <a:rPr lang="hu-HU" b="1" dirty="0" err="1">
                <a:solidFill>
                  <a:schemeClr val="tx1"/>
                </a:solidFill>
                <a:latin typeface="EC Square Sans Pro" panose="020B0506040000020004" pitchFamily="34" charset="0"/>
              </a:rPr>
              <a:t>single</a:t>
            </a:r>
            <a:r>
              <a:rPr lang="hu-HU" b="1" dirty="0">
                <a:solidFill>
                  <a:schemeClr val="tx1"/>
                </a:solidFill>
                <a:latin typeface="EC Square Sans Pro" panose="020B0506040000020004" pitchFamily="34" charset="0"/>
              </a:rPr>
              <a:t> </a:t>
            </a:r>
            <a:r>
              <a:rPr lang="hu-HU" b="1" dirty="0" err="1">
                <a:solidFill>
                  <a:schemeClr val="tx1"/>
                </a:solidFill>
                <a:latin typeface="EC Square Sans Pro" panose="020B0506040000020004" pitchFamily="34" charset="0"/>
              </a:rPr>
              <a:t>integrated</a:t>
            </a:r>
            <a:r>
              <a:rPr lang="hu-HU" b="1" dirty="0">
                <a:solidFill>
                  <a:schemeClr val="tx1"/>
                </a:solidFill>
                <a:latin typeface="EC Square Sans Pro" panose="020B0506040000020004" pitchFamily="34" charset="0"/>
              </a:rPr>
              <a:t> European </a:t>
            </a:r>
            <a:r>
              <a:rPr lang="hu-HU" b="1" dirty="0" err="1">
                <a:solidFill>
                  <a:schemeClr val="tx1"/>
                </a:solidFill>
                <a:latin typeface="EC Square Sans Pro" panose="020B0506040000020004" pitchFamily="34" charset="0"/>
              </a:rPr>
              <a:t>School</a:t>
            </a:r>
            <a:r>
              <a:rPr lang="hu-HU" b="1" dirty="0">
                <a:solidFill>
                  <a:schemeClr val="tx1"/>
                </a:solidFill>
                <a:latin typeface="EC Square Sans Pro" panose="020B0506040000020004" pitchFamily="34" charset="0"/>
              </a:rPr>
              <a:t> Education Platform</a:t>
            </a:r>
            <a:br>
              <a:rPr lang="en-US" dirty="0">
                <a:solidFill>
                  <a:schemeClr val="tx1"/>
                </a:solidFill>
                <a:latin typeface="EC Square Sans Pro" panose="020B0506040000020004" pitchFamily="34" charset="0"/>
              </a:rPr>
            </a:br>
            <a:endParaRPr lang="en-US" dirty="0">
              <a:solidFill>
                <a:schemeClr val="tx1"/>
              </a:solidFill>
              <a:latin typeface="EC Square Sans Pro" panose="020B0506040000020004" pitchFamily="34" charset="0"/>
            </a:endParaRPr>
          </a:p>
          <a:p>
            <a:r>
              <a:rPr lang="hu-HU" dirty="0" err="1">
                <a:solidFill>
                  <a:schemeClr val="tx1"/>
                </a:solidFill>
                <a:latin typeface="EC Square Sans Pro" panose="020B0506040000020004" pitchFamily="34" charset="0"/>
              </a:rPr>
              <a:t>Examples</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harmonisation</a:t>
            </a:r>
            <a:r>
              <a:rPr lang="hu-HU" dirty="0">
                <a:solidFill>
                  <a:schemeClr val="tx1"/>
                </a:solidFill>
                <a:latin typeface="EC Square Sans Pro" panose="020B0506040000020004" pitchFamily="34" charset="0"/>
              </a:rPr>
              <a:t>, re-</a:t>
            </a:r>
            <a:r>
              <a:rPr lang="hu-HU" dirty="0" err="1">
                <a:solidFill>
                  <a:schemeClr val="tx1"/>
                </a:solidFill>
                <a:latin typeface="EC Square Sans Pro" panose="020B0506040000020004" pitchFamily="34" charset="0"/>
              </a:rPr>
              <a:t>use</a:t>
            </a:r>
            <a:r>
              <a:rPr lang="hu-HU" dirty="0">
                <a:solidFill>
                  <a:schemeClr val="tx1"/>
                </a:solidFill>
                <a:latin typeface="EC Square Sans Pro" panose="020B0506040000020004" pitchFamily="34" charset="0"/>
              </a:rPr>
              <a:t> of </a:t>
            </a:r>
            <a:r>
              <a:rPr lang="hu-HU" dirty="0" err="1">
                <a:solidFill>
                  <a:schemeClr val="tx1"/>
                </a:solidFill>
                <a:latin typeface="EC Square Sans Pro" panose="020B0506040000020004" pitchFamily="34" charset="0"/>
              </a:rPr>
              <a:t>existing</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corporate</a:t>
            </a:r>
            <a:r>
              <a:rPr lang="hu-HU" dirty="0">
                <a:solidFill>
                  <a:schemeClr val="tx1"/>
                </a:solidFill>
                <a:latin typeface="EC Square Sans Pro" panose="020B0506040000020004" pitchFamily="34" charset="0"/>
              </a:rPr>
              <a:t> </a:t>
            </a:r>
            <a:r>
              <a:rPr lang="hu-HU" dirty="0" err="1">
                <a:solidFill>
                  <a:schemeClr val="tx1"/>
                </a:solidFill>
                <a:latin typeface="EC Square Sans Pro" panose="020B0506040000020004" pitchFamily="34" charset="0"/>
              </a:rPr>
              <a:t>solutions</a:t>
            </a:r>
            <a:r>
              <a:rPr lang="en-US" dirty="0">
                <a:solidFill>
                  <a:schemeClr val="tx1"/>
                </a:solidFill>
                <a:latin typeface="EC Square Sans Pro" panose="020B0506040000020004" pitchFamily="34" charset="0"/>
              </a:rPr>
              <a:t>, ...</a:t>
            </a:r>
          </a:p>
          <a:p>
            <a:endParaRPr lang="en-IE" dirty="0">
              <a:latin typeface="EC Square Sans Pro" panose="020B0506040000020004" pitchFamily="34" charset="0"/>
            </a:endParaRPr>
          </a:p>
        </p:txBody>
      </p:sp>
      <p:sp>
        <p:nvSpPr>
          <p:cNvPr id="3" name="Title 2">
            <a:extLst>
              <a:ext uri="{FF2B5EF4-FFF2-40B4-BE49-F238E27FC236}">
                <a16:creationId xmlns:a16="http://schemas.microsoft.com/office/drawing/2014/main" id="{9FA0949B-E33C-4617-954B-2938EE5D6B8F}"/>
              </a:ext>
            </a:extLst>
          </p:cNvPr>
          <p:cNvSpPr>
            <a:spLocks noGrp="1"/>
          </p:cNvSpPr>
          <p:nvPr>
            <p:ph type="title"/>
          </p:nvPr>
        </p:nvSpPr>
        <p:spPr/>
        <p:txBody>
          <a:bodyPr>
            <a:normAutofit fontScale="90000"/>
          </a:bodyPr>
          <a:lstStyle/>
          <a:p>
            <a:r>
              <a:rPr lang="en-GB" sz="3600">
                <a:latin typeface="EC Square Sans Pro" panose="020B0506040000020004" pitchFamily="34" charset="0"/>
              </a:rPr>
              <a:t>European School Education Platform</a:t>
            </a:r>
            <a:endParaRPr lang="en-IE" sz="3600">
              <a:latin typeface="EC Square Sans Pro" panose="020B0506040000020004" pitchFamily="34" charset="0"/>
            </a:endParaRPr>
          </a:p>
        </p:txBody>
      </p:sp>
      <p:sp>
        <p:nvSpPr>
          <p:cNvPr id="4" name="Text Placeholder 3">
            <a:extLst>
              <a:ext uri="{FF2B5EF4-FFF2-40B4-BE49-F238E27FC236}">
                <a16:creationId xmlns:a16="http://schemas.microsoft.com/office/drawing/2014/main" id="{AB994A2D-E737-406A-9DBB-15602CD1BEFB}"/>
              </a:ext>
            </a:extLst>
          </p:cNvPr>
          <p:cNvSpPr>
            <a:spLocks noGrp="1"/>
          </p:cNvSpPr>
          <p:nvPr>
            <p:ph type="body" sz="quarter" idx="14"/>
          </p:nvPr>
        </p:nvSpPr>
        <p:spPr/>
        <p:txBody>
          <a:bodyPr/>
          <a:lstStyle/>
          <a:p>
            <a:r>
              <a:rPr lang="hu-HU" dirty="0" err="1">
                <a:latin typeface="EC Square Sans Pro" panose="020B0506040000020004" pitchFamily="34" charset="0"/>
              </a:rPr>
              <a:t>What</a:t>
            </a:r>
            <a:r>
              <a:rPr lang="hu-HU" dirty="0">
                <a:latin typeface="EC Square Sans Pro" panose="020B0506040000020004" pitchFamily="34" charset="0"/>
              </a:rPr>
              <a:t>? </a:t>
            </a:r>
            <a:r>
              <a:rPr lang="hu-HU" dirty="0" err="1">
                <a:latin typeface="EC Square Sans Pro" panose="020B0506040000020004" pitchFamily="34" charset="0"/>
              </a:rPr>
              <a:t>Why</a:t>
            </a:r>
            <a:r>
              <a:rPr lang="hu-HU" dirty="0">
                <a:latin typeface="EC Square Sans Pro" panose="020B0506040000020004" pitchFamily="34" charset="0"/>
              </a:rPr>
              <a:t>? </a:t>
            </a:r>
            <a:r>
              <a:rPr lang="hu-HU" dirty="0" err="1">
                <a:latin typeface="EC Square Sans Pro" panose="020B0506040000020004" pitchFamily="34" charset="0"/>
              </a:rPr>
              <a:t>How</a:t>
            </a:r>
            <a:r>
              <a:rPr lang="hu-HU" dirty="0">
                <a:latin typeface="EC Square Sans Pro" panose="020B0506040000020004" pitchFamily="34" charset="0"/>
              </a:rPr>
              <a:t>?</a:t>
            </a:r>
            <a:endParaRPr lang="en-IE" dirty="0">
              <a:latin typeface="EC Square Sans Pro" panose="020B0506040000020004" pitchFamily="34" charset="0"/>
            </a:endParaRPr>
          </a:p>
        </p:txBody>
      </p:sp>
    </p:spTree>
    <p:extLst>
      <p:ext uri="{BB962C8B-B14F-4D97-AF65-F5344CB8AC3E}">
        <p14:creationId xmlns:p14="http://schemas.microsoft.com/office/powerpoint/2010/main" val="109868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0869-683E-2FDD-EFA2-8204F81CAEA4}"/>
              </a:ext>
            </a:extLst>
          </p:cNvPr>
          <p:cNvSpPr>
            <a:spLocks noGrp="1"/>
          </p:cNvSpPr>
          <p:nvPr>
            <p:ph type="title"/>
          </p:nvPr>
        </p:nvSpPr>
        <p:spPr/>
        <p:txBody>
          <a:bodyPr/>
          <a:lstStyle/>
          <a:p>
            <a:r>
              <a:rPr lang="en-GB" dirty="0"/>
              <a:t>eTwinning </a:t>
            </a:r>
            <a:r>
              <a:rPr lang="hu-HU" dirty="0" err="1"/>
              <a:t>area</a:t>
            </a:r>
            <a:endParaRPr lang="en-GB" dirty="0"/>
          </a:p>
        </p:txBody>
      </p:sp>
      <p:sp>
        <p:nvSpPr>
          <p:cNvPr id="3" name="Téglalap 2"/>
          <p:cNvSpPr/>
          <p:nvPr/>
        </p:nvSpPr>
        <p:spPr>
          <a:xfrm>
            <a:off x="1547972" y="824240"/>
            <a:ext cx="1793761" cy="523220"/>
          </a:xfrm>
          <a:prstGeom prst="rect">
            <a:avLst/>
          </a:prstGeom>
        </p:spPr>
        <p:txBody>
          <a:bodyPr wrap="none">
            <a:spAutoFit/>
          </a:bodyPr>
          <a:lstStyle/>
          <a:p>
            <a:r>
              <a:rPr lang="hu-HU" sz="2800" b="1" dirty="0" err="1">
                <a:solidFill>
                  <a:prstClr val="white"/>
                </a:solidFill>
              </a:rPr>
              <a:t>eTwinning</a:t>
            </a:r>
            <a:endParaRPr lang="hu-HU" dirty="0"/>
          </a:p>
        </p:txBody>
      </p:sp>
    </p:spTree>
    <p:extLst>
      <p:ext uri="{BB962C8B-B14F-4D97-AF65-F5344CB8AC3E}">
        <p14:creationId xmlns:p14="http://schemas.microsoft.com/office/powerpoint/2010/main" val="173755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5234812" y="1086284"/>
            <a:ext cx="5924550" cy="5114491"/>
          </a:xfrm>
          <a:prstGeom prst="rect">
            <a:avLst/>
          </a:prstGeom>
        </p:spPr>
      </p:pic>
      <p:pic>
        <p:nvPicPr>
          <p:cNvPr id="4" name="Kép 3"/>
          <p:cNvPicPr>
            <a:picLocks noChangeAspect="1"/>
          </p:cNvPicPr>
          <p:nvPr/>
        </p:nvPicPr>
        <p:blipFill rotWithShape="1">
          <a:blip r:embed="rId3"/>
          <a:srcRect b="14915"/>
          <a:stretch/>
        </p:blipFill>
        <p:spPr>
          <a:xfrm>
            <a:off x="91312" y="1419225"/>
            <a:ext cx="5210175" cy="4781550"/>
          </a:xfrm>
          <a:prstGeom prst="rect">
            <a:avLst/>
          </a:prstGeom>
        </p:spPr>
      </p:pic>
      <p:sp>
        <p:nvSpPr>
          <p:cNvPr id="10" name="Rectangle: Rounded Corners 9">
            <a:extLst>
              <a:ext uri="{FF2B5EF4-FFF2-40B4-BE49-F238E27FC236}">
                <a16:creationId xmlns:a16="http://schemas.microsoft.com/office/drawing/2014/main" id="{A31EB6A0-1677-408C-DF86-64CC0C9CFE33}"/>
              </a:ext>
            </a:extLst>
          </p:cNvPr>
          <p:cNvSpPr/>
          <p:nvPr/>
        </p:nvSpPr>
        <p:spPr>
          <a:xfrm>
            <a:off x="1362075" y="2019300"/>
            <a:ext cx="533400" cy="3524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1D18F32-CC2E-D14A-BBF2-49CB7A18E7F3}"/>
              </a:ext>
            </a:extLst>
          </p:cNvPr>
          <p:cNvCxnSpPr>
            <a:stCxn id="10" idx="3"/>
          </p:cNvCxnSpPr>
          <p:nvPr/>
        </p:nvCxnSpPr>
        <p:spPr>
          <a:xfrm>
            <a:off x="1895475" y="2195513"/>
            <a:ext cx="3406012" cy="12334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2F022C0-1888-1E52-FC5A-342D8FEA89C5}"/>
              </a:ext>
            </a:extLst>
          </p:cNvPr>
          <p:cNvSpPr/>
          <p:nvPr/>
        </p:nvSpPr>
        <p:spPr>
          <a:xfrm>
            <a:off x="1895475" y="2019300"/>
            <a:ext cx="533400" cy="3524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5082C38D-E0AC-E784-FC2F-7955E1D41F8C}"/>
              </a:ext>
            </a:extLst>
          </p:cNvPr>
          <p:cNvCxnSpPr>
            <a:cxnSpLocks/>
          </p:cNvCxnSpPr>
          <p:nvPr/>
        </p:nvCxnSpPr>
        <p:spPr>
          <a:xfrm>
            <a:off x="2428875" y="2181467"/>
            <a:ext cx="4842121" cy="20238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4"/>
          <a:stretch>
            <a:fillRect/>
          </a:stretch>
        </p:blipFill>
        <p:spPr>
          <a:xfrm>
            <a:off x="7270996" y="2195512"/>
            <a:ext cx="4769198" cy="4171950"/>
          </a:xfrm>
          <a:prstGeom prst="rect">
            <a:avLst/>
          </a:prstGeom>
        </p:spPr>
      </p:pic>
      <p:sp>
        <p:nvSpPr>
          <p:cNvPr id="9" name="Téglalap 8"/>
          <p:cNvSpPr/>
          <p:nvPr/>
        </p:nvSpPr>
        <p:spPr>
          <a:xfrm>
            <a:off x="695067" y="849046"/>
            <a:ext cx="2730235" cy="523220"/>
          </a:xfrm>
          <a:prstGeom prst="rect">
            <a:avLst/>
          </a:prstGeom>
        </p:spPr>
        <p:txBody>
          <a:bodyPr wrap="none">
            <a:spAutoFit/>
          </a:bodyPr>
          <a:lstStyle/>
          <a:p>
            <a:r>
              <a:rPr lang="hu-HU" sz="2800" b="1" dirty="0" err="1">
                <a:solidFill>
                  <a:prstClr val="white"/>
                </a:solidFill>
              </a:rPr>
              <a:t>Groups</a:t>
            </a:r>
            <a:r>
              <a:rPr lang="hu-HU" sz="2800" b="1" dirty="0">
                <a:solidFill>
                  <a:prstClr val="white"/>
                </a:solidFill>
              </a:rPr>
              <a:t>, </a:t>
            </a:r>
            <a:r>
              <a:rPr lang="hu-HU" sz="2800" b="1" dirty="0" err="1">
                <a:solidFill>
                  <a:prstClr val="white"/>
                </a:solidFill>
              </a:rPr>
              <a:t>projects</a:t>
            </a:r>
            <a:endParaRPr lang="hu-HU" dirty="0"/>
          </a:p>
        </p:txBody>
      </p:sp>
    </p:spTree>
    <p:extLst>
      <p:ext uri="{BB962C8B-B14F-4D97-AF65-F5344CB8AC3E}">
        <p14:creationId xmlns:p14="http://schemas.microsoft.com/office/powerpoint/2010/main" val="302977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33912" y="661987"/>
            <a:ext cx="7038975" cy="5667375"/>
          </a:xfrm>
          <a:prstGeom prst="rect">
            <a:avLst/>
          </a:prstGeom>
        </p:spPr>
      </p:pic>
      <p:sp>
        <p:nvSpPr>
          <p:cNvPr id="3" name="Téglalap 2"/>
          <p:cNvSpPr/>
          <p:nvPr/>
        </p:nvSpPr>
        <p:spPr>
          <a:xfrm>
            <a:off x="1300322" y="862340"/>
            <a:ext cx="1771319" cy="523220"/>
          </a:xfrm>
          <a:prstGeom prst="rect">
            <a:avLst/>
          </a:prstGeom>
        </p:spPr>
        <p:txBody>
          <a:bodyPr wrap="none">
            <a:spAutoFit/>
          </a:bodyPr>
          <a:lstStyle/>
          <a:p>
            <a:r>
              <a:rPr lang="hu-HU" sz="2800" b="1" dirty="0">
                <a:solidFill>
                  <a:prstClr val="white"/>
                </a:solidFill>
              </a:rPr>
              <a:t>Testvértér</a:t>
            </a:r>
            <a:endParaRPr lang="hu-HU" dirty="0"/>
          </a:p>
        </p:txBody>
      </p:sp>
    </p:spTree>
    <p:extLst>
      <p:ext uri="{BB962C8B-B14F-4D97-AF65-F5344CB8AC3E}">
        <p14:creationId xmlns:p14="http://schemas.microsoft.com/office/powerpoint/2010/main" val="104693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A30E-E0BD-912A-F59D-5AAC68AAEF35}"/>
              </a:ext>
            </a:extLst>
          </p:cNvPr>
          <p:cNvSpPr>
            <a:spLocks noGrp="1"/>
          </p:cNvSpPr>
          <p:nvPr>
            <p:ph type="title"/>
          </p:nvPr>
        </p:nvSpPr>
        <p:spPr/>
        <p:txBody>
          <a:bodyPr/>
          <a:lstStyle/>
          <a:p>
            <a:r>
              <a:rPr lang="hu-HU" dirty="0" err="1"/>
              <a:t>networking</a:t>
            </a:r>
            <a:endParaRPr lang="en-GB" dirty="0"/>
          </a:p>
        </p:txBody>
      </p:sp>
      <p:sp>
        <p:nvSpPr>
          <p:cNvPr id="3" name="Téglalap 2"/>
          <p:cNvSpPr/>
          <p:nvPr/>
        </p:nvSpPr>
        <p:spPr>
          <a:xfrm>
            <a:off x="1252697" y="767090"/>
            <a:ext cx="2031325" cy="523220"/>
          </a:xfrm>
          <a:prstGeom prst="rect">
            <a:avLst/>
          </a:prstGeom>
        </p:spPr>
        <p:txBody>
          <a:bodyPr wrap="none">
            <a:spAutoFit/>
          </a:bodyPr>
          <a:lstStyle/>
          <a:p>
            <a:r>
              <a:rPr lang="hu-HU" sz="2800" b="1" dirty="0">
                <a:solidFill>
                  <a:prstClr val="white"/>
                </a:solidFill>
              </a:rPr>
              <a:t>Networking</a:t>
            </a:r>
            <a:endParaRPr lang="hu-HU" dirty="0"/>
          </a:p>
        </p:txBody>
      </p:sp>
    </p:spTree>
    <p:extLst>
      <p:ext uri="{BB962C8B-B14F-4D97-AF65-F5344CB8AC3E}">
        <p14:creationId xmlns:p14="http://schemas.microsoft.com/office/powerpoint/2010/main" val="307179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705350" y="618925"/>
            <a:ext cx="6210300" cy="5543749"/>
          </a:xfrm>
          <a:prstGeom prst="rect">
            <a:avLst/>
          </a:prstGeom>
        </p:spPr>
      </p:pic>
      <p:sp>
        <p:nvSpPr>
          <p:cNvPr id="3" name="Téglalap 2"/>
          <p:cNvSpPr/>
          <p:nvPr/>
        </p:nvSpPr>
        <p:spPr>
          <a:xfrm>
            <a:off x="522447" y="845407"/>
            <a:ext cx="3685624" cy="523220"/>
          </a:xfrm>
          <a:prstGeom prst="rect">
            <a:avLst/>
          </a:prstGeom>
        </p:spPr>
        <p:txBody>
          <a:bodyPr wrap="none">
            <a:spAutoFit/>
          </a:bodyPr>
          <a:lstStyle/>
          <a:p>
            <a:r>
              <a:rPr lang="hu-HU" sz="2800" b="1" dirty="0" err="1">
                <a:solidFill>
                  <a:prstClr val="white"/>
                </a:solidFill>
              </a:rPr>
              <a:t>Schools</a:t>
            </a:r>
            <a:r>
              <a:rPr lang="hu-HU" sz="2800" b="1" dirty="0">
                <a:solidFill>
                  <a:prstClr val="white"/>
                </a:solidFill>
              </a:rPr>
              <a:t>, </a:t>
            </a:r>
            <a:r>
              <a:rPr lang="hu-HU" sz="2800" b="1" dirty="0" err="1">
                <a:solidFill>
                  <a:prstClr val="white"/>
                </a:solidFill>
              </a:rPr>
              <a:t>organisations</a:t>
            </a:r>
            <a:endParaRPr lang="hu-HU" dirty="0"/>
          </a:p>
        </p:txBody>
      </p:sp>
    </p:spTree>
    <p:extLst>
      <p:ext uri="{BB962C8B-B14F-4D97-AF65-F5344CB8AC3E}">
        <p14:creationId xmlns:p14="http://schemas.microsoft.com/office/powerpoint/2010/main" val="514220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29187" y="634822"/>
            <a:ext cx="5815013" cy="5408790"/>
          </a:xfrm>
          <a:prstGeom prst="rect">
            <a:avLst/>
          </a:prstGeom>
        </p:spPr>
      </p:pic>
      <p:sp>
        <p:nvSpPr>
          <p:cNvPr id="3" name="Téglalap 2"/>
          <p:cNvSpPr/>
          <p:nvPr/>
        </p:nvSpPr>
        <p:spPr>
          <a:xfrm>
            <a:off x="1195547" y="890915"/>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106841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52962" y="971550"/>
            <a:ext cx="6981825" cy="5105400"/>
          </a:xfrm>
          <a:prstGeom prst="rect">
            <a:avLst/>
          </a:prstGeom>
        </p:spPr>
      </p:pic>
      <p:sp>
        <p:nvSpPr>
          <p:cNvPr id="3" name="Téglalap 2"/>
          <p:cNvSpPr/>
          <p:nvPr/>
        </p:nvSpPr>
        <p:spPr>
          <a:xfrm>
            <a:off x="1195547" y="890915"/>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519279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83706" y="398275"/>
            <a:ext cx="4212431" cy="5810250"/>
          </a:xfrm>
          <a:prstGeom prst="rect">
            <a:avLst/>
          </a:prstGeom>
        </p:spPr>
      </p:pic>
      <p:pic>
        <p:nvPicPr>
          <p:cNvPr id="3" name="Kép 2"/>
          <p:cNvPicPr>
            <a:picLocks noChangeAspect="1"/>
          </p:cNvPicPr>
          <p:nvPr/>
        </p:nvPicPr>
        <p:blipFill>
          <a:blip r:embed="rId3"/>
          <a:stretch>
            <a:fillRect/>
          </a:stretch>
        </p:blipFill>
        <p:spPr>
          <a:xfrm>
            <a:off x="7286625" y="407800"/>
            <a:ext cx="4667250" cy="5800725"/>
          </a:xfrm>
          <a:prstGeom prst="rect">
            <a:avLst/>
          </a:prstGeom>
        </p:spPr>
      </p:pic>
      <p:sp>
        <p:nvSpPr>
          <p:cNvPr id="4" name="Téglalap 3"/>
          <p:cNvSpPr/>
          <p:nvPr/>
        </p:nvSpPr>
        <p:spPr>
          <a:xfrm>
            <a:off x="467248" y="843290"/>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642722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D70BD-E48A-B1B6-507B-63006AD26504}"/>
              </a:ext>
            </a:extLst>
          </p:cNvPr>
          <p:cNvPicPr>
            <a:picLocks noChangeAspect="1"/>
          </p:cNvPicPr>
          <p:nvPr/>
        </p:nvPicPr>
        <p:blipFill>
          <a:blip r:embed="rId2"/>
          <a:stretch>
            <a:fillRect/>
          </a:stretch>
        </p:blipFill>
        <p:spPr>
          <a:xfrm>
            <a:off x="4668801" y="366516"/>
            <a:ext cx="6531047" cy="5667768"/>
          </a:xfrm>
          <a:prstGeom prst="rect">
            <a:avLst/>
          </a:prstGeom>
        </p:spPr>
      </p:pic>
      <p:sp>
        <p:nvSpPr>
          <p:cNvPr id="4" name="Téglalap 3"/>
          <p:cNvSpPr/>
          <p:nvPr/>
        </p:nvSpPr>
        <p:spPr>
          <a:xfrm>
            <a:off x="1195547" y="890915"/>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368372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733925" y="631689"/>
            <a:ext cx="6534150" cy="5526223"/>
          </a:xfrm>
          <a:prstGeom prst="rect">
            <a:avLst/>
          </a:prstGeom>
        </p:spPr>
      </p:pic>
      <p:sp>
        <p:nvSpPr>
          <p:cNvPr id="3" name="Téglalap 2"/>
          <p:cNvSpPr/>
          <p:nvPr/>
        </p:nvSpPr>
        <p:spPr>
          <a:xfrm>
            <a:off x="1195547" y="890915"/>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78552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273C4F-752E-4811-A4C1-4F499E6FE77F}"/>
              </a:ext>
            </a:extLst>
          </p:cNvPr>
          <p:cNvSpPr txBox="1">
            <a:spLocks/>
          </p:cNvSpPr>
          <p:nvPr/>
        </p:nvSpPr>
        <p:spPr>
          <a:xfrm>
            <a:off x="5054908" y="0"/>
            <a:ext cx="5945696" cy="921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34E71"/>
                </a:solidFill>
                <a:latin typeface="+mj-lt"/>
                <a:ea typeface="+mj-ea"/>
                <a:cs typeface="+mj-cs"/>
              </a:defRPr>
            </a:lvl1pPr>
          </a:lstStyle>
          <a:p>
            <a:r>
              <a:rPr lang="en-GB" sz="3600" dirty="0">
                <a:latin typeface="EC Square Sans Pro" panose="020B0506040000020004" pitchFamily="34" charset="0"/>
                <a:ea typeface="Verdana" panose="020B0604030504040204" pitchFamily="34" charset="0"/>
              </a:rPr>
              <a:t> </a:t>
            </a:r>
            <a:r>
              <a:rPr lang="en-GB" sz="2800" dirty="0">
                <a:latin typeface="EC Square Sans Pro" panose="020B0506040000020004" pitchFamily="34" charset="0"/>
              </a:rPr>
              <a:t>platforms for teachers &amp; schools</a:t>
            </a:r>
          </a:p>
        </p:txBody>
      </p:sp>
      <p:sp>
        <p:nvSpPr>
          <p:cNvPr id="5" name="Content Placeholder 2">
            <a:extLst>
              <a:ext uri="{FF2B5EF4-FFF2-40B4-BE49-F238E27FC236}">
                <a16:creationId xmlns:a16="http://schemas.microsoft.com/office/drawing/2014/main" id="{BF9ACAA1-E250-49CA-A620-1A1CD35D7E78}"/>
              </a:ext>
            </a:extLst>
          </p:cNvPr>
          <p:cNvSpPr txBox="1">
            <a:spLocks/>
          </p:cNvSpPr>
          <p:nvPr/>
        </p:nvSpPr>
        <p:spPr>
          <a:xfrm>
            <a:off x="482068" y="2719638"/>
            <a:ext cx="4965831" cy="29667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3F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F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3F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3F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3F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hu-HU" sz="2000" b="1" dirty="0" err="1">
                <a:solidFill>
                  <a:schemeClr val="tx1"/>
                </a:solidFill>
                <a:latin typeface="EC Square Sans Pro" panose="020B0506040000020004" pitchFamily="34" charset="0"/>
              </a:rPr>
              <a:t>Restricted</a:t>
            </a:r>
            <a:r>
              <a:rPr lang="hu-HU" sz="2000" b="1" dirty="0">
                <a:solidFill>
                  <a:schemeClr val="tx1"/>
                </a:solidFill>
                <a:latin typeface="EC Square Sans Pro" panose="020B0506040000020004" pitchFamily="34" charset="0"/>
              </a:rPr>
              <a:t> platform </a:t>
            </a:r>
            <a:r>
              <a:rPr lang="hu-HU" sz="2000" b="1" dirty="0" err="1">
                <a:solidFill>
                  <a:schemeClr val="tx1"/>
                </a:solidFill>
                <a:latin typeface="EC Square Sans Pro" panose="020B0506040000020004" pitchFamily="34" charset="0"/>
              </a:rPr>
              <a:t>for</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teachers</a:t>
            </a:r>
            <a:r>
              <a:rPr lang="hu-HU" sz="2000" b="1" dirty="0">
                <a:solidFill>
                  <a:schemeClr val="tx1"/>
                </a:solidFill>
                <a:latin typeface="EC Square Sans Pro" panose="020B0506040000020004" pitchFamily="34" charset="0"/>
              </a:rPr>
              <a:t> and </a:t>
            </a:r>
            <a:r>
              <a:rPr lang="hu-HU" sz="2000" b="1" dirty="0" err="1">
                <a:solidFill>
                  <a:schemeClr val="tx1"/>
                </a:solidFill>
                <a:latin typeface="EC Square Sans Pro" panose="020B0506040000020004" pitchFamily="34" charset="0"/>
              </a:rPr>
              <a:t>school</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staff</a:t>
            </a:r>
            <a:r>
              <a:rPr lang="hu-HU" sz="2000" b="1" dirty="0">
                <a:solidFill>
                  <a:schemeClr val="tx1"/>
                </a:solidFill>
                <a:latin typeface="EC Square Sans Pro" panose="020B0506040000020004" pitchFamily="34" charset="0"/>
              </a:rPr>
              <a:t> vetted </a:t>
            </a:r>
            <a:r>
              <a:rPr lang="hu-HU" sz="2000" b="1" dirty="0" err="1">
                <a:solidFill>
                  <a:schemeClr val="tx1"/>
                </a:solidFill>
                <a:latin typeface="EC Square Sans Pro" panose="020B0506040000020004" pitchFamily="34" charset="0"/>
              </a:rPr>
              <a:t>by</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eTwinning</a:t>
            </a:r>
            <a:r>
              <a:rPr lang="hu-HU" sz="2000" b="1" dirty="0">
                <a:solidFill>
                  <a:schemeClr val="tx1"/>
                </a:solidFill>
                <a:latin typeface="EC Square Sans Pro" panose="020B0506040000020004" pitchFamily="34" charset="0"/>
              </a:rPr>
              <a:t> National </a:t>
            </a:r>
            <a:r>
              <a:rPr lang="hu-HU" sz="2000" b="1" dirty="0" err="1">
                <a:solidFill>
                  <a:schemeClr val="tx1"/>
                </a:solidFill>
                <a:latin typeface="EC Square Sans Pro" panose="020B0506040000020004" pitchFamily="34" charset="0"/>
              </a:rPr>
              <a:t>Support</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Organisation</a:t>
            </a:r>
            <a:endParaRPr lang="en-GB" sz="2000" dirty="0">
              <a:solidFill>
                <a:schemeClr val="tx1"/>
              </a:solidFill>
              <a:latin typeface="EC Square Sans Pro" panose="020B0506040000020004" pitchFamily="34" charset="0"/>
            </a:endParaRPr>
          </a:p>
          <a:p>
            <a:pPr>
              <a:lnSpc>
                <a:spcPct val="100000"/>
              </a:lnSpc>
            </a:pPr>
            <a:r>
              <a:rPr lang="hu-HU" sz="2000" dirty="0" err="1">
                <a:solidFill>
                  <a:schemeClr val="tx1"/>
                </a:solidFill>
                <a:latin typeface="EC Square Sans Pro" panose="020B0506040000020004" pitchFamily="34" charset="0"/>
              </a:rPr>
              <a:t>Community</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peer</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learning</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professional</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development</a:t>
            </a:r>
            <a:r>
              <a:rPr lang="hu-HU" sz="2000" dirty="0">
                <a:solidFill>
                  <a:schemeClr val="tx1"/>
                </a:solidFill>
                <a:latin typeface="EC Square Sans Pro" panose="020B0506040000020004" pitchFamily="34" charset="0"/>
              </a:rPr>
              <a:t>, and…</a:t>
            </a:r>
            <a:endParaRPr lang="en-GB" sz="2000" dirty="0">
              <a:solidFill>
                <a:schemeClr val="tx1"/>
              </a:solidFill>
              <a:latin typeface="EC Square Sans Pro" panose="020B0506040000020004" pitchFamily="34" charset="0"/>
            </a:endParaRPr>
          </a:p>
          <a:p>
            <a:pPr>
              <a:lnSpc>
                <a:spcPct val="100000"/>
              </a:lnSpc>
            </a:pPr>
            <a:r>
              <a:rPr lang="hu-HU" sz="2000" b="1" dirty="0" err="1">
                <a:solidFill>
                  <a:schemeClr val="tx1"/>
                </a:solidFill>
                <a:latin typeface="EC Square Sans Pro" panose="020B0506040000020004" pitchFamily="34" charset="0"/>
              </a:rPr>
              <a:t>Cross-border</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projects</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with</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students</a:t>
            </a:r>
            <a:r>
              <a:rPr lang="hu-HU" sz="2000" b="1" dirty="0">
                <a:solidFill>
                  <a:schemeClr val="tx1"/>
                </a:solidFill>
                <a:latin typeface="EC Square Sans Pro" panose="020B0506040000020004" pitchFamily="34" charset="0"/>
              </a:rPr>
              <a:t>!</a:t>
            </a:r>
            <a:endParaRPr lang="en-GB" sz="2000" dirty="0">
              <a:solidFill>
                <a:schemeClr val="tx1"/>
              </a:solidFill>
              <a:latin typeface="EC Square Sans Pro" panose="020B0506040000020004" pitchFamily="34" charset="0"/>
            </a:endParaRPr>
          </a:p>
        </p:txBody>
      </p:sp>
      <p:sp>
        <p:nvSpPr>
          <p:cNvPr id="6" name="Content Placeholder 3">
            <a:extLst>
              <a:ext uri="{FF2B5EF4-FFF2-40B4-BE49-F238E27FC236}">
                <a16:creationId xmlns:a16="http://schemas.microsoft.com/office/drawing/2014/main" id="{A01B67CD-16A7-4D9D-A622-20AE161BDA47}"/>
              </a:ext>
            </a:extLst>
          </p:cNvPr>
          <p:cNvSpPr txBox="1">
            <a:spLocks/>
          </p:cNvSpPr>
          <p:nvPr/>
        </p:nvSpPr>
        <p:spPr>
          <a:xfrm>
            <a:off x="5842534" y="2705642"/>
            <a:ext cx="5034013" cy="28512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3F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F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3F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3F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3F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hu-HU" sz="2000" b="1" dirty="0">
                <a:solidFill>
                  <a:schemeClr val="tx1"/>
                </a:solidFill>
                <a:latin typeface="EC Square Sans Pro" panose="020B0506040000020004" pitchFamily="34" charset="0"/>
              </a:rPr>
              <a:t>Open platform, </a:t>
            </a:r>
            <a:r>
              <a:rPr lang="hu-HU" sz="2000" b="1" dirty="0" err="1">
                <a:solidFill>
                  <a:schemeClr val="tx1"/>
                </a:solidFill>
                <a:latin typeface="EC Square Sans Pro" panose="020B0506040000020004" pitchFamily="34" charset="0"/>
              </a:rPr>
              <a:t>anyone</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can</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register</a:t>
            </a:r>
            <a:endParaRPr lang="en-GB" sz="2000" dirty="0">
              <a:solidFill>
                <a:schemeClr val="tx1"/>
              </a:solidFill>
              <a:latin typeface="EC Square Sans Pro" panose="020B0506040000020004" pitchFamily="34" charset="0"/>
            </a:endParaRPr>
          </a:p>
          <a:p>
            <a:pPr>
              <a:lnSpc>
                <a:spcPct val="120000"/>
              </a:lnSpc>
            </a:pPr>
            <a:r>
              <a:rPr lang="hu-HU" sz="2000" dirty="0">
                <a:solidFill>
                  <a:schemeClr val="tx1"/>
                </a:solidFill>
                <a:latin typeface="EC Square Sans Pro" panose="020B0506040000020004" pitchFamily="34" charset="0"/>
              </a:rPr>
              <a:t>Open </a:t>
            </a:r>
            <a:r>
              <a:rPr lang="hu-HU" sz="2000" dirty="0" err="1">
                <a:solidFill>
                  <a:schemeClr val="tx1"/>
                </a:solidFill>
                <a:latin typeface="EC Square Sans Pro" panose="020B0506040000020004" pitchFamily="34" charset="0"/>
              </a:rPr>
              <a:t>professional</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development</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offers</a:t>
            </a:r>
            <a:r>
              <a:rPr lang="hu-HU" sz="2000" dirty="0">
                <a:solidFill>
                  <a:schemeClr val="tx1"/>
                </a:solidFill>
                <a:latin typeface="EC Square Sans Pro" panose="020B0506040000020004" pitchFamily="34" charset="0"/>
              </a:rPr>
              <a:t> </a:t>
            </a:r>
            <a:r>
              <a:rPr lang="en-GB" sz="2000" dirty="0">
                <a:solidFill>
                  <a:schemeClr val="tx1"/>
                </a:solidFill>
                <a:latin typeface="EC Square Sans Pro" panose="020B0506040000020004" pitchFamily="34" charset="0"/>
              </a:rPr>
              <a:t>(</a:t>
            </a:r>
            <a:r>
              <a:rPr lang="en-GB" sz="2000" b="1" dirty="0">
                <a:solidFill>
                  <a:schemeClr val="tx1"/>
                </a:solidFill>
                <a:latin typeface="EC Square Sans Pro" panose="020B0506040000020004" pitchFamily="34" charset="0"/>
              </a:rPr>
              <a:t>Teacher Academy</a:t>
            </a:r>
            <a:r>
              <a:rPr lang="en-GB" sz="2000" dirty="0">
                <a:solidFill>
                  <a:schemeClr val="tx1"/>
                </a:solidFill>
                <a:latin typeface="EC Square Sans Pro" panose="020B0506040000020004" pitchFamily="34" charset="0"/>
              </a:rPr>
              <a:t>)</a:t>
            </a:r>
          </a:p>
          <a:p>
            <a:pPr>
              <a:lnSpc>
                <a:spcPct val="120000"/>
              </a:lnSpc>
            </a:pPr>
            <a:r>
              <a:rPr lang="hu-HU" sz="2000" b="1" dirty="0" err="1">
                <a:solidFill>
                  <a:schemeClr val="tx1"/>
                </a:solidFill>
                <a:latin typeface="EC Square Sans Pro" panose="020B0506040000020004" pitchFamily="34" charset="0"/>
              </a:rPr>
              <a:t>Course</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catalogue</a:t>
            </a:r>
            <a:r>
              <a:rPr lang="hu-HU" sz="2000" b="1" dirty="0">
                <a:solidFill>
                  <a:schemeClr val="tx1"/>
                </a:solidFill>
                <a:latin typeface="EC Square Sans Pro" panose="020B0506040000020004" pitchFamily="34" charset="0"/>
              </a:rPr>
              <a:t> </a:t>
            </a:r>
          </a:p>
          <a:p>
            <a:pPr>
              <a:lnSpc>
                <a:spcPct val="120000"/>
              </a:lnSpc>
            </a:pPr>
            <a:r>
              <a:rPr lang="en-GB" sz="2000" b="1" dirty="0">
                <a:solidFill>
                  <a:schemeClr val="tx1"/>
                </a:solidFill>
                <a:latin typeface="EC Square Sans Pro" panose="020B0506040000020004" pitchFamily="34" charset="0"/>
              </a:rPr>
              <a:t>Erasmus+ </a:t>
            </a:r>
            <a:r>
              <a:rPr lang="hu-HU" sz="2000" b="1" dirty="0" err="1">
                <a:solidFill>
                  <a:schemeClr val="tx1"/>
                </a:solidFill>
                <a:latin typeface="EC Square Sans Pro" panose="020B0506040000020004" pitchFamily="34" charset="0"/>
              </a:rPr>
              <a:t>tools</a:t>
            </a:r>
            <a:r>
              <a:rPr lang="hu-HU" sz="2000" b="1" dirty="0">
                <a:solidFill>
                  <a:schemeClr val="tx1"/>
                </a:solidFill>
                <a:latin typeface="EC Square Sans Pro" panose="020B0506040000020004" pitchFamily="34" charset="0"/>
              </a:rPr>
              <a:t> </a:t>
            </a:r>
            <a:r>
              <a:rPr lang="en-GB" sz="2000" b="1" dirty="0">
                <a:solidFill>
                  <a:schemeClr val="tx1"/>
                </a:solidFill>
                <a:latin typeface="EC Square Sans Pro" panose="020B0506040000020004" pitchFamily="34" charset="0"/>
              </a:rPr>
              <a:t> </a:t>
            </a:r>
            <a:r>
              <a:rPr lang="en-GB" sz="2000" dirty="0">
                <a:solidFill>
                  <a:schemeClr val="tx1"/>
                </a:solidFill>
                <a:latin typeface="EC Square Sans Pro" panose="020B0506040000020004" pitchFamily="34" charset="0"/>
              </a:rPr>
              <a:t>(e.g. </a:t>
            </a:r>
            <a:r>
              <a:rPr lang="hu-HU" sz="2000" dirty="0">
                <a:solidFill>
                  <a:schemeClr val="tx1"/>
                </a:solidFill>
                <a:latin typeface="EC Square Sans Pro" panose="020B0506040000020004" pitchFamily="34" charset="0"/>
              </a:rPr>
              <a:t>partner </a:t>
            </a:r>
            <a:r>
              <a:rPr lang="hu-HU" sz="2000" dirty="0" err="1">
                <a:solidFill>
                  <a:schemeClr val="tx1"/>
                </a:solidFill>
                <a:latin typeface="EC Square Sans Pro" panose="020B0506040000020004" pitchFamily="34" charset="0"/>
              </a:rPr>
              <a:t>finding</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mobility</a:t>
            </a:r>
            <a:r>
              <a:rPr lang="hu-HU" sz="2000" dirty="0">
                <a:solidFill>
                  <a:schemeClr val="tx1"/>
                </a:solidFill>
                <a:latin typeface="EC Square Sans Pro" panose="020B0506040000020004" pitchFamily="34" charset="0"/>
              </a:rPr>
              <a:t> </a:t>
            </a:r>
            <a:r>
              <a:rPr lang="hu-HU" sz="2000" dirty="0" err="1">
                <a:solidFill>
                  <a:schemeClr val="tx1"/>
                </a:solidFill>
                <a:latin typeface="EC Square Sans Pro" panose="020B0506040000020004" pitchFamily="34" charset="0"/>
              </a:rPr>
              <a:t>offers</a:t>
            </a:r>
            <a:r>
              <a:rPr lang="hu-HU" sz="2000" dirty="0">
                <a:solidFill>
                  <a:schemeClr val="tx1"/>
                </a:solidFill>
                <a:latin typeface="EC Square Sans Pro" panose="020B0506040000020004" pitchFamily="34" charset="0"/>
              </a:rPr>
              <a:t> &amp; </a:t>
            </a:r>
            <a:r>
              <a:rPr lang="hu-HU" sz="2000" dirty="0" err="1">
                <a:solidFill>
                  <a:schemeClr val="tx1"/>
                </a:solidFill>
                <a:latin typeface="EC Square Sans Pro" panose="020B0506040000020004" pitchFamily="34" charset="0"/>
              </a:rPr>
              <a:t>requests</a:t>
            </a:r>
            <a:r>
              <a:rPr lang="en-GB" sz="2000" dirty="0">
                <a:solidFill>
                  <a:schemeClr val="tx1"/>
                </a:solidFill>
                <a:latin typeface="EC Square Sans Pro" panose="020B0506040000020004" pitchFamily="34" charset="0"/>
              </a:rPr>
              <a:t>)</a:t>
            </a:r>
          </a:p>
          <a:p>
            <a:pPr>
              <a:lnSpc>
                <a:spcPct val="120000"/>
              </a:lnSpc>
            </a:pPr>
            <a:r>
              <a:rPr lang="en-GB" sz="2000" b="1" dirty="0">
                <a:solidFill>
                  <a:schemeClr val="tx1"/>
                </a:solidFill>
                <a:latin typeface="EC Square Sans Pro" panose="020B0506040000020004" pitchFamily="34" charset="0"/>
              </a:rPr>
              <a:t>European </a:t>
            </a:r>
            <a:r>
              <a:rPr lang="hu-HU" sz="2000" b="1" dirty="0" err="1">
                <a:solidFill>
                  <a:schemeClr val="tx1"/>
                </a:solidFill>
                <a:latin typeface="EC Square Sans Pro" panose="020B0506040000020004" pitchFamily="34" charset="0"/>
              </a:rPr>
              <a:t>Toolkit</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for</a:t>
            </a:r>
            <a:r>
              <a:rPr lang="hu-HU" sz="2000" b="1" dirty="0">
                <a:solidFill>
                  <a:schemeClr val="tx1"/>
                </a:solidFill>
                <a:latin typeface="EC Square Sans Pro" panose="020B0506040000020004" pitchFamily="34" charset="0"/>
              </a:rPr>
              <a:t> </a:t>
            </a:r>
            <a:r>
              <a:rPr lang="hu-HU" sz="2000" b="1" dirty="0" err="1">
                <a:solidFill>
                  <a:schemeClr val="tx1"/>
                </a:solidFill>
                <a:latin typeface="EC Square Sans Pro" panose="020B0506040000020004" pitchFamily="34" charset="0"/>
              </a:rPr>
              <a:t>Scools</a:t>
            </a:r>
            <a:endParaRPr lang="en-GB" sz="2000" b="1" dirty="0">
              <a:solidFill>
                <a:schemeClr val="tx1"/>
              </a:solidFill>
              <a:latin typeface="EC Square Sans Pro" panose="020B0506040000020004" pitchFamily="34" charset="0"/>
            </a:endParaRPr>
          </a:p>
          <a:p>
            <a:pPr>
              <a:lnSpc>
                <a:spcPct val="120000"/>
              </a:lnSpc>
            </a:pPr>
            <a:r>
              <a:rPr lang="hu-HU" sz="2000" dirty="0">
                <a:solidFill>
                  <a:schemeClr val="tx1"/>
                </a:solidFill>
                <a:latin typeface="EC Square Sans Pro" panose="020B0506040000020004" pitchFamily="34" charset="0"/>
              </a:rPr>
              <a:t>And </a:t>
            </a:r>
            <a:r>
              <a:rPr lang="hu-HU" sz="2000" dirty="0" err="1">
                <a:solidFill>
                  <a:schemeClr val="tx1"/>
                </a:solidFill>
                <a:latin typeface="EC Square Sans Pro" panose="020B0506040000020004" pitchFamily="34" charset="0"/>
              </a:rPr>
              <a:t>much</a:t>
            </a:r>
            <a:r>
              <a:rPr lang="hu-HU" sz="2000" dirty="0">
                <a:solidFill>
                  <a:schemeClr val="tx1"/>
                </a:solidFill>
                <a:latin typeface="EC Square Sans Pro" panose="020B0506040000020004" pitchFamily="34" charset="0"/>
              </a:rPr>
              <a:t> more</a:t>
            </a:r>
            <a:r>
              <a:rPr lang="en-GB" sz="2000" dirty="0">
                <a:solidFill>
                  <a:schemeClr val="tx1"/>
                </a:solidFill>
                <a:latin typeface="EC Square Sans Pro" panose="020B0506040000020004" pitchFamily="34" charset="0"/>
              </a:rPr>
              <a:t>...</a:t>
            </a:r>
          </a:p>
        </p:txBody>
      </p:sp>
      <p:pic>
        <p:nvPicPr>
          <p:cNvPr id="7" name="Picture 6">
            <a:extLst>
              <a:ext uri="{FF2B5EF4-FFF2-40B4-BE49-F238E27FC236}">
                <a16:creationId xmlns:a16="http://schemas.microsoft.com/office/drawing/2014/main" id="{0F690AC0-AF1E-4C85-A93A-09069D046B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08" t="8993" r="3563" b="10073"/>
          <a:stretch/>
        </p:blipFill>
        <p:spPr>
          <a:xfrm>
            <a:off x="6207404" y="711517"/>
            <a:ext cx="1627125" cy="1392556"/>
          </a:xfrm>
          <a:prstGeom prst="rect">
            <a:avLst/>
          </a:prstGeom>
          <a:ln>
            <a:noFill/>
          </a:ln>
          <a:effectLst>
            <a:outerShdw blurRad="190500" algn="tl" rotWithShape="0">
              <a:schemeClr val="bg1">
                <a:alpha val="70000"/>
              </a:schemeClr>
            </a:outerShdw>
          </a:effectLst>
        </p:spPr>
      </p:pic>
      <p:pic>
        <p:nvPicPr>
          <p:cNvPr id="9" name="Picture 2" descr="Erasmus+ | EU programme for education, training, youth and sport">
            <a:extLst>
              <a:ext uri="{FF2B5EF4-FFF2-40B4-BE49-F238E27FC236}">
                <a16:creationId xmlns:a16="http://schemas.microsoft.com/office/drawing/2014/main" id="{2A50F983-6D5B-4D7A-A095-7541FD8F81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80" b="26559"/>
          <a:stretch/>
        </p:blipFill>
        <p:spPr bwMode="auto">
          <a:xfrm>
            <a:off x="2774524" y="82874"/>
            <a:ext cx="2280384" cy="628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C5AB68-4A57-48A4-A37D-B895653F2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795" y="397195"/>
            <a:ext cx="2016054" cy="1380775"/>
          </a:xfrm>
          <a:prstGeom prst="rect">
            <a:avLst/>
          </a:prstGeom>
          <a:ln>
            <a:noFill/>
          </a:ln>
          <a:effectLst>
            <a:outerShdw blurRad="190500" algn="tl" rotWithShape="0">
              <a:schemeClr val="bg1">
                <a:alpha val="70000"/>
              </a:schemeClr>
            </a:outerShdw>
          </a:effectLst>
        </p:spPr>
      </p:pic>
    </p:spTree>
    <p:extLst>
      <p:ext uri="{BB962C8B-B14F-4D97-AF65-F5344CB8AC3E}">
        <p14:creationId xmlns:p14="http://schemas.microsoft.com/office/powerpoint/2010/main" val="138001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4780986" y="520463"/>
            <a:ext cx="5915590" cy="5642212"/>
          </a:xfrm>
          <a:prstGeom prst="rect">
            <a:avLst/>
          </a:prstGeom>
        </p:spPr>
      </p:pic>
      <p:sp>
        <p:nvSpPr>
          <p:cNvPr id="3" name="Téglalap 2"/>
          <p:cNvSpPr/>
          <p:nvPr/>
        </p:nvSpPr>
        <p:spPr>
          <a:xfrm>
            <a:off x="1195547" y="890915"/>
            <a:ext cx="2448106" cy="523220"/>
          </a:xfrm>
          <a:prstGeom prst="rect">
            <a:avLst/>
          </a:prstGeom>
        </p:spPr>
        <p:txBody>
          <a:bodyPr wrap="none">
            <a:spAutoFit/>
          </a:bodyPr>
          <a:lstStyle/>
          <a:p>
            <a:r>
              <a:rPr lang="hu-HU" sz="2800" b="1" dirty="0" err="1">
                <a:solidFill>
                  <a:prstClr val="white"/>
                </a:solidFill>
              </a:rPr>
              <a:t>Partnerfinding</a:t>
            </a:r>
            <a:endParaRPr lang="hu-HU" dirty="0"/>
          </a:p>
        </p:txBody>
      </p:sp>
    </p:spTree>
    <p:extLst>
      <p:ext uri="{BB962C8B-B14F-4D97-AF65-F5344CB8AC3E}">
        <p14:creationId xmlns:p14="http://schemas.microsoft.com/office/powerpoint/2010/main" val="286368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791075" y="417265"/>
            <a:ext cx="6200775" cy="5978772"/>
          </a:xfrm>
          <a:prstGeom prst="rect">
            <a:avLst/>
          </a:prstGeom>
        </p:spPr>
      </p:pic>
      <p:sp>
        <p:nvSpPr>
          <p:cNvPr id="3" name="Téglalap 2"/>
          <p:cNvSpPr/>
          <p:nvPr/>
        </p:nvSpPr>
        <p:spPr>
          <a:xfrm>
            <a:off x="1642164" y="876099"/>
            <a:ext cx="1451038" cy="523220"/>
          </a:xfrm>
          <a:prstGeom prst="rect">
            <a:avLst/>
          </a:prstGeom>
        </p:spPr>
        <p:txBody>
          <a:bodyPr wrap="none">
            <a:spAutoFit/>
          </a:bodyPr>
          <a:lstStyle/>
          <a:p>
            <a:r>
              <a:rPr lang="hu-HU" sz="2800" b="1" dirty="0" err="1">
                <a:solidFill>
                  <a:prstClr val="white"/>
                </a:solidFill>
              </a:rPr>
              <a:t>Projects</a:t>
            </a:r>
            <a:endParaRPr lang="hu-HU" dirty="0"/>
          </a:p>
        </p:txBody>
      </p:sp>
    </p:spTree>
    <p:extLst>
      <p:ext uri="{BB962C8B-B14F-4D97-AF65-F5344CB8AC3E}">
        <p14:creationId xmlns:p14="http://schemas.microsoft.com/office/powerpoint/2010/main" val="183880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10125" y="438150"/>
            <a:ext cx="5581953" cy="5734050"/>
          </a:xfrm>
          <a:prstGeom prst="rect">
            <a:avLst/>
          </a:prstGeom>
        </p:spPr>
      </p:pic>
      <p:sp>
        <p:nvSpPr>
          <p:cNvPr id="3" name="Téglalap 2"/>
          <p:cNvSpPr/>
          <p:nvPr/>
        </p:nvSpPr>
        <p:spPr>
          <a:xfrm>
            <a:off x="1799922" y="876098"/>
            <a:ext cx="1451038" cy="523220"/>
          </a:xfrm>
          <a:prstGeom prst="rect">
            <a:avLst/>
          </a:prstGeom>
        </p:spPr>
        <p:txBody>
          <a:bodyPr wrap="none">
            <a:spAutoFit/>
          </a:bodyPr>
          <a:lstStyle/>
          <a:p>
            <a:r>
              <a:rPr lang="hu-HU" sz="2800" b="1" dirty="0" err="1">
                <a:solidFill>
                  <a:prstClr val="white"/>
                </a:solidFill>
              </a:rPr>
              <a:t>Projects</a:t>
            </a:r>
            <a:endParaRPr lang="hu-HU" dirty="0"/>
          </a:p>
        </p:txBody>
      </p:sp>
    </p:spTree>
    <p:extLst>
      <p:ext uri="{BB962C8B-B14F-4D97-AF65-F5344CB8AC3E}">
        <p14:creationId xmlns:p14="http://schemas.microsoft.com/office/powerpoint/2010/main" val="246522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05374" y="585787"/>
            <a:ext cx="5347255" cy="5462588"/>
          </a:xfrm>
          <a:prstGeom prst="rect">
            <a:avLst/>
          </a:prstGeom>
        </p:spPr>
      </p:pic>
      <p:sp>
        <p:nvSpPr>
          <p:cNvPr id="3" name="Téglalap 2"/>
          <p:cNvSpPr/>
          <p:nvPr/>
        </p:nvSpPr>
        <p:spPr>
          <a:xfrm>
            <a:off x="1676031" y="859165"/>
            <a:ext cx="1451038" cy="523220"/>
          </a:xfrm>
          <a:prstGeom prst="rect">
            <a:avLst/>
          </a:prstGeom>
        </p:spPr>
        <p:txBody>
          <a:bodyPr wrap="none">
            <a:spAutoFit/>
          </a:bodyPr>
          <a:lstStyle/>
          <a:p>
            <a:r>
              <a:rPr lang="hu-HU" sz="2800" b="1" dirty="0" err="1">
                <a:solidFill>
                  <a:prstClr val="white"/>
                </a:solidFill>
              </a:rPr>
              <a:t>Projects</a:t>
            </a:r>
            <a:endParaRPr lang="hu-HU" dirty="0"/>
          </a:p>
        </p:txBody>
      </p:sp>
    </p:spTree>
    <p:extLst>
      <p:ext uri="{BB962C8B-B14F-4D97-AF65-F5344CB8AC3E}">
        <p14:creationId xmlns:p14="http://schemas.microsoft.com/office/powerpoint/2010/main" val="4108529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05125" y="423862"/>
            <a:ext cx="4572000" cy="5876925"/>
          </a:xfrm>
          <a:prstGeom prst="rect">
            <a:avLst/>
          </a:prstGeom>
        </p:spPr>
      </p:pic>
      <p:pic>
        <p:nvPicPr>
          <p:cNvPr id="4" name="Kép 3"/>
          <p:cNvPicPr>
            <a:picLocks noChangeAspect="1"/>
          </p:cNvPicPr>
          <p:nvPr/>
        </p:nvPicPr>
        <p:blipFill>
          <a:blip r:embed="rId3"/>
          <a:stretch>
            <a:fillRect/>
          </a:stretch>
        </p:blipFill>
        <p:spPr>
          <a:xfrm>
            <a:off x="7629524" y="423862"/>
            <a:ext cx="4391025" cy="5886245"/>
          </a:xfrm>
          <a:prstGeom prst="rect">
            <a:avLst/>
          </a:prstGeom>
        </p:spPr>
      </p:pic>
      <p:sp>
        <p:nvSpPr>
          <p:cNvPr id="5" name="Téglalap 4"/>
          <p:cNvSpPr/>
          <p:nvPr/>
        </p:nvSpPr>
        <p:spPr>
          <a:xfrm>
            <a:off x="1000958" y="897265"/>
            <a:ext cx="1090363" cy="400110"/>
          </a:xfrm>
          <a:prstGeom prst="rect">
            <a:avLst/>
          </a:prstGeom>
        </p:spPr>
        <p:txBody>
          <a:bodyPr wrap="none">
            <a:spAutoFit/>
          </a:bodyPr>
          <a:lstStyle/>
          <a:p>
            <a:r>
              <a:rPr lang="hu-HU" sz="2000" b="1" dirty="0" err="1">
                <a:solidFill>
                  <a:prstClr val="white"/>
                </a:solidFill>
              </a:rPr>
              <a:t>Projects</a:t>
            </a:r>
            <a:endParaRPr lang="hu-HU" sz="2000" dirty="0"/>
          </a:p>
        </p:txBody>
      </p:sp>
    </p:spTree>
    <p:extLst>
      <p:ext uri="{BB962C8B-B14F-4D97-AF65-F5344CB8AC3E}">
        <p14:creationId xmlns:p14="http://schemas.microsoft.com/office/powerpoint/2010/main" val="2438283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48237" y="314325"/>
            <a:ext cx="4410075" cy="5715000"/>
          </a:xfrm>
          <a:prstGeom prst="rect">
            <a:avLst/>
          </a:prstGeom>
        </p:spPr>
      </p:pic>
      <p:sp>
        <p:nvSpPr>
          <p:cNvPr id="3" name="Téglalap 2"/>
          <p:cNvSpPr/>
          <p:nvPr/>
        </p:nvSpPr>
        <p:spPr>
          <a:xfrm>
            <a:off x="1777631" y="859165"/>
            <a:ext cx="1451038" cy="523220"/>
          </a:xfrm>
          <a:prstGeom prst="rect">
            <a:avLst/>
          </a:prstGeom>
        </p:spPr>
        <p:txBody>
          <a:bodyPr wrap="none">
            <a:spAutoFit/>
          </a:bodyPr>
          <a:lstStyle/>
          <a:p>
            <a:r>
              <a:rPr lang="hu-HU" sz="2800" b="1" dirty="0" err="1">
                <a:solidFill>
                  <a:prstClr val="white"/>
                </a:solidFill>
              </a:rPr>
              <a:t>Projects</a:t>
            </a:r>
            <a:endParaRPr lang="hu-HU" dirty="0"/>
          </a:p>
        </p:txBody>
      </p:sp>
    </p:spTree>
    <p:extLst>
      <p:ext uri="{BB962C8B-B14F-4D97-AF65-F5344CB8AC3E}">
        <p14:creationId xmlns:p14="http://schemas.microsoft.com/office/powerpoint/2010/main" val="2009054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9ABEE-2CCA-119C-871A-11D40E950507}"/>
              </a:ext>
            </a:extLst>
          </p:cNvPr>
          <p:cNvPicPr>
            <a:picLocks noChangeAspect="1"/>
          </p:cNvPicPr>
          <p:nvPr/>
        </p:nvPicPr>
        <p:blipFill>
          <a:blip r:embed="rId2"/>
          <a:stretch>
            <a:fillRect/>
          </a:stretch>
        </p:blipFill>
        <p:spPr>
          <a:xfrm>
            <a:off x="746265" y="471742"/>
            <a:ext cx="3460470" cy="5152516"/>
          </a:xfrm>
          <a:prstGeom prst="rect">
            <a:avLst/>
          </a:prstGeom>
        </p:spPr>
      </p:pic>
      <p:pic>
        <p:nvPicPr>
          <p:cNvPr id="9" name="Picture 8">
            <a:extLst>
              <a:ext uri="{FF2B5EF4-FFF2-40B4-BE49-F238E27FC236}">
                <a16:creationId xmlns:a16="http://schemas.microsoft.com/office/drawing/2014/main" id="{8231346C-E9C9-AD20-4257-BC9D3AA84BD6}"/>
              </a:ext>
            </a:extLst>
          </p:cNvPr>
          <p:cNvPicPr>
            <a:picLocks noChangeAspect="1"/>
          </p:cNvPicPr>
          <p:nvPr/>
        </p:nvPicPr>
        <p:blipFill>
          <a:blip r:embed="rId3"/>
          <a:stretch>
            <a:fillRect/>
          </a:stretch>
        </p:blipFill>
        <p:spPr>
          <a:xfrm>
            <a:off x="4567294" y="471742"/>
            <a:ext cx="3667012" cy="5667768"/>
          </a:xfrm>
          <a:prstGeom prst="rect">
            <a:avLst/>
          </a:prstGeom>
        </p:spPr>
      </p:pic>
      <p:sp>
        <p:nvSpPr>
          <p:cNvPr id="10" name="Rectangle: Rounded Corners 9">
            <a:extLst>
              <a:ext uri="{FF2B5EF4-FFF2-40B4-BE49-F238E27FC236}">
                <a16:creationId xmlns:a16="http://schemas.microsoft.com/office/drawing/2014/main" id="{D8CC609F-686D-5A24-3E28-610B2ECF1040}"/>
              </a:ext>
            </a:extLst>
          </p:cNvPr>
          <p:cNvSpPr/>
          <p:nvPr/>
        </p:nvSpPr>
        <p:spPr>
          <a:xfrm>
            <a:off x="7200900" y="5829300"/>
            <a:ext cx="876300" cy="310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788C442-505A-AB4A-B4B5-F2D9B6E4861D}"/>
              </a:ext>
            </a:extLst>
          </p:cNvPr>
          <p:cNvSpPr txBox="1"/>
          <p:nvPr/>
        </p:nvSpPr>
        <p:spPr>
          <a:xfrm>
            <a:off x="9024623" y="4295775"/>
            <a:ext cx="2031325" cy="369332"/>
          </a:xfrm>
          <a:prstGeom prst="rect">
            <a:avLst/>
          </a:prstGeom>
          <a:noFill/>
        </p:spPr>
        <p:txBody>
          <a:bodyPr wrap="none" rtlCol="0">
            <a:spAutoFit/>
          </a:bodyPr>
          <a:lstStyle/>
          <a:p>
            <a:r>
              <a:rPr lang="hu-HU" dirty="0"/>
              <a:t>Co-</a:t>
            </a:r>
            <a:r>
              <a:rPr lang="hu-HU" dirty="0" err="1"/>
              <a:t>funder</a:t>
            </a:r>
            <a:r>
              <a:rPr lang="hu-HU" dirty="0"/>
              <a:t> </a:t>
            </a:r>
            <a:r>
              <a:rPr lang="hu-HU" dirty="0" err="1"/>
              <a:t>approval</a:t>
            </a:r>
            <a:endParaRPr lang="en-GB" dirty="0"/>
          </a:p>
        </p:txBody>
      </p:sp>
      <p:cxnSp>
        <p:nvCxnSpPr>
          <p:cNvPr id="13" name="Straight Arrow Connector 12">
            <a:extLst>
              <a:ext uri="{FF2B5EF4-FFF2-40B4-BE49-F238E27FC236}">
                <a16:creationId xmlns:a16="http://schemas.microsoft.com/office/drawing/2014/main" id="{6ACEB392-1609-7AA4-5755-5CFDD04EE3AB}"/>
              </a:ext>
            </a:extLst>
          </p:cNvPr>
          <p:cNvCxnSpPr>
            <a:stCxn id="10" idx="3"/>
            <a:endCxn id="11" idx="1"/>
          </p:cNvCxnSpPr>
          <p:nvPr/>
        </p:nvCxnSpPr>
        <p:spPr>
          <a:xfrm flipV="1">
            <a:off x="8077200" y="4480441"/>
            <a:ext cx="947423" cy="15039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59FBEC-BBED-C2BD-C093-6825F8F08FA4}"/>
              </a:ext>
            </a:extLst>
          </p:cNvPr>
          <p:cNvSpPr txBox="1"/>
          <p:nvPr/>
        </p:nvSpPr>
        <p:spPr>
          <a:xfrm>
            <a:off x="9017790" y="4863091"/>
            <a:ext cx="2039341" cy="369332"/>
          </a:xfrm>
          <a:prstGeom prst="rect">
            <a:avLst/>
          </a:prstGeom>
          <a:noFill/>
        </p:spPr>
        <p:txBody>
          <a:bodyPr wrap="none" rtlCol="0">
            <a:spAutoFit/>
          </a:bodyPr>
          <a:lstStyle/>
          <a:p>
            <a:r>
              <a:rPr lang="en-GB" dirty="0"/>
              <a:t>NSO(s) </a:t>
            </a:r>
            <a:r>
              <a:rPr lang="hu-HU" dirty="0" err="1"/>
              <a:t>moderation</a:t>
            </a:r>
            <a:endParaRPr lang="en-GB" dirty="0"/>
          </a:p>
        </p:txBody>
      </p:sp>
      <p:sp>
        <p:nvSpPr>
          <p:cNvPr id="15" name="TextBox 14">
            <a:extLst>
              <a:ext uri="{FF2B5EF4-FFF2-40B4-BE49-F238E27FC236}">
                <a16:creationId xmlns:a16="http://schemas.microsoft.com/office/drawing/2014/main" id="{3D359383-FEE3-8DD9-5995-361F38AE7257}"/>
              </a:ext>
            </a:extLst>
          </p:cNvPr>
          <p:cNvSpPr txBox="1"/>
          <p:nvPr/>
        </p:nvSpPr>
        <p:spPr>
          <a:xfrm>
            <a:off x="9529598" y="5430407"/>
            <a:ext cx="1183081" cy="369332"/>
          </a:xfrm>
          <a:prstGeom prst="rect">
            <a:avLst/>
          </a:prstGeom>
          <a:noFill/>
        </p:spPr>
        <p:txBody>
          <a:bodyPr wrap="none" rtlCol="0">
            <a:spAutoFit/>
          </a:bodyPr>
          <a:lstStyle/>
          <a:p>
            <a:r>
              <a:rPr lang="hu-HU" dirty="0" err="1"/>
              <a:t>Twinspace</a:t>
            </a:r>
            <a:endParaRPr lang="en-GB" dirty="0"/>
          </a:p>
        </p:txBody>
      </p:sp>
      <p:cxnSp>
        <p:nvCxnSpPr>
          <p:cNvPr id="17" name="Straight Arrow Connector 16">
            <a:extLst>
              <a:ext uri="{FF2B5EF4-FFF2-40B4-BE49-F238E27FC236}">
                <a16:creationId xmlns:a16="http://schemas.microsoft.com/office/drawing/2014/main" id="{68846B99-EE58-9AF9-17E3-5D726E8FA7F4}"/>
              </a:ext>
            </a:extLst>
          </p:cNvPr>
          <p:cNvCxnSpPr>
            <a:stCxn id="11" idx="2"/>
            <a:endCxn id="14" idx="0"/>
          </p:cNvCxnSpPr>
          <p:nvPr/>
        </p:nvCxnSpPr>
        <p:spPr>
          <a:xfrm flipH="1">
            <a:off x="10037461" y="4665107"/>
            <a:ext cx="2825" cy="1979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295AD76-EB3E-F76B-5F7A-EED67A7C55CD}"/>
              </a:ext>
            </a:extLst>
          </p:cNvPr>
          <p:cNvCxnSpPr>
            <a:cxnSpLocks/>
            <a:stCxn id="14" idx="2"/>
            <a:endCxn id="15" idx="0"/>
          </p:cNvCxnSpPr>
          <p:nvPr/>
        </p:nvCxnSpPr>
        <p:spPr>
          <a:xfrm>
            <a:off x="10037461" y="5232423"/>
            <a:ext cx="83678" cy="1979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5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B055-C623-C7D0-1E34-A0308CC3C18B}"/>
              </a:ext>
            </a:extLst>
          </p:cNvPr>
          <p:cNvSpPr>
            <a:spLocks noGrp="1"/>
          </p:cNvSpPr>
          <p:nvPr>
            <p:ph type="title"/>
          </p:nvPr>
        </p:nvSpPr>
        <p:spPr/>
        <p:txBody>
          <a:bodyPr/>
          <a:lstStyle/>
          <a:p>
            <a:r>
              <a:rPr lang="hu-HU" dirty="0" err="1"/>
              <a:t>twinspace</a:t>
            </a:r>
            <a:endParaRPr lang="en-GB" dirty="0"/>
          </a:p>
        </p:txBody>
      </p:sp>
      <p:sp>
        <p:nvSpPr>
          <p:cNvPr id="3" name="Téglalap 2"/>
          <p:cNvSpPr/>
          <p:nvPr/>
        </p:nvSpPr>
        <p:spPr>
          <a:xfrm>
            <a:off x="1519397" y="7861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3135134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48075" y="1666875"/>
            <a:ext cx="6991350" cy="3733800"/>
          </a:xfrm>
          <a:prstGeom prst="rect">
            <a:avLst/>
          </a:prstGeom>
        </p:spPr>
      </p:pic>
      <p:sp>
        <p:nvSpPr>
          <p:cNvPr id="3" name="Téglalap 2"/>
          <p:cNvSpPr/>
          <p:nvPr/>
        </p:nvSpPr>
        <p:spPr>
          <a:xfrm>
            <a:off x="1433672" y="8623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3797580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14557" y="1762125"/>
            <a:ext cx="4224168" cy="4378980"/>
          </a:xfrm>
          <a:prstGeom prst="rect">
            <a:avLst/>
          </a:prstGeom>
        </p:spPr>
      </p:pic>
      <p:pic>
        <p:nvPicPr>
          <p:cNvPr id="3" name="Kép 2"/>
          <p:cNvPicPr>
            <a:picLocks noChangeAspect="1"/>
          </p:cNvPicPr>
          <p:nvPr/>
        </p:nvPicPr>
        <p:blipFill>
          <a:blip r:embed="rId3"/>
          <a:stretch>
            <a:fillRect/>
          </a:stretch>
        </p:blipFill>
        <p:spPr>
          <a:xfrm>
            <a:off x="5572125" y="714374"/>
            <a:ext cx="6311927" cy="5572125"/>
          </a:xfrm>
          <a:prstGeom prst="rect">
            <a:avLst/>
          </a:prstGeom>
        </p:spPr>
      </p:pic>
      <p:sp>
        <p:nvSpPr>
          <p:cNvPr id="4" name="Téglalap 3"/>
          <p:cNvSpPr/>
          <p:nvPr/>
        </p:nvSpPr>
        <p:spPr>
          <a:xfrm>
            <a:off x="1519397" y="7861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12496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395D4-8C14-CCF2-7D10-F5F9393A6202}"/>
              </a:ext>
            </a:extLst>
          </p:cNvPr>
          <p:cNvSpPr>
            <a:spLocks noGrp="1"/>
          </p:cNvSpPr>
          <p:nvPr>
            <p:ph type="title"/>
          </p:nvPr>
        </p:nvSpPr>
        <p:spPr>
          <a:xfrm>
            <a:off x="655221" y="225040"/>
            <a:ext cx="11113446" cy="811373"/>
          </a:xfrm>
        </p:spPr>
        <p:txBody>
          <a:bodyPr>
            <a:normAutofit fontScale="90000"/>
          </a:bodyPr>
          <a:lstStyle/>
          <a:p>
            <a:r>
              <a:rPr lang="hu-HU" sz="2800" dirty="0">
                <a:latin typeface="EC Square Sans Pro" panose="020B0506040000020004" pitchFamily="34" charset="0"/>
              </a:rPr>
              <a:t>2 </a:t>
            </a:r>
            <a:r>
              <a:rPr lang="hu-HU" sz="2800" dirty="0" err="1">
                <a:latin typeface="EC Square Sans Pro" panose="020B0506040000020004" pitchFamily="34" charset="0"/>
              </a:rPr>
              <a:t>platforms</a:t>
            </a:r>
            <a:r>
              <a:rPr lang="en-US" sz="2800" dirty="0">
                <a:latin typeface="EC Square Sans Pro" panose="020B0506040000020004" pitchFamily="34" charset="0"/>
              </a:rPr>
              <a:t>, </a:t>
            </a:r>
            <a:r>
              <a:rPr lang="hu-HU" sz="2800" dirty="0">
                <a:latin typeface="EC Square Sans Pro" panose="020B0506040000020004" pitchFamily="34" charset="0"/>
              </a:rPr>
              <a:t>overlapping </a:t>
            </a:r>
            <a:r>
              <a:rPr lang="hu-HU" sz="2800" dirty="0" err="1">
                <a:latin typeface="EC Square Sans Pro" panose="020B0506040000020004" pitchFamily="34" charset="0"/>
              </a:rPr>
              <a:t>audiences</a:t>
            </a:r>
            <a:r>
              <a:rPr lang="hu-HU" sz="2800" dirty="0">
                <a:latin typeface="EC Square Sans Pro" panose="020B0506040000020004" pitchFamily="34" charset="0"/>
              </a:rPr>
              <a:t>, </a:t>
            </a:r>
            <a:r>
              <a:rPr lang="hu-HU" sz="2800" dirty="0" err="1">
                <a:latin typeface="EC Square Sans Pro" panose="020B0506040000020004" pitchFamily="34" charset="0"/>
              </a:rPr>
              <a:t>similar</a:t>
            </a:r>
            <a:r>
              <a:rPr lang="hu-HU" sz="2800" dirty="0">
                <a:latin typeface="EC Square Sans Pro" panose="020B0506040000020004" pitchFamily="34" charset="0"/>
              </a:rPr>
              <a:t> </a:t>
            </a:r>
            <a:r>
              <a:rPr lang="hu-HU" sz="2800" dirty="0" err="1">
                <a:latin typeface="EC Square Sans Pro" panose="020B0506040000020004" pitchFamily="34" charset="0"/>
              </a:rPr>
              <a:t>functionalities</a:t>
            </a:r>
            <a:r>
              <a:rPr lang="en-US" sz="2800" dirty="0">
                <a:latin typeface="EC Square Sans Pro" panose="020B0506040000020004" pitchFamily="34" charset="0"/>
              </a:rPr>
              <a:t>... ... ? </a:t>
            </a:r>
            <a:endParaRPr lang="en-GB" sz="2800" dirty="0"/>
          </a:p>
        </p:txBody>
      </p:sp>
      <p:pic>
        <p:nvPicPr>
          <p:cNvPr id="4" name="Picture 3">
            <a:extLst>
              <a:ext uri="{FF2B5EF4-FFF2-40B4-BE49-F238E27FC236}">
                <a16:creationId xmlns:a16="http://schemas.microsoft.com/office/drawing/2014/main" id="{84533E3E-33D6-4F98-BB8A-7731CAE7028B}"/>
              </a:ext>
            </a:extLst>
          </p:cNvPr>
          <p:cNvPicPr>
            <a:picLocks noChangeAspect="1"/>
          </p:cNvPicPr>
          <p:nvPr/>
        </p:nvPicPr>
        <p:blipFill rotWithShape="1">
          <a:blip r:embed="rId2"/>
          <a:srcRect l="729"/>
          <a:stretch/>
        </p:blipFill>
        <p:spPr>
          <a:xfrm>
            <a:off x="655221" y="1373982"/>
            <a:ext cx="9491313" cy="4995019"/>
          </a:xfrm>
          <a:prstGeom prst="rect">
            <a:avLst/>
          </a:prstGeom>
        </p:spPr>
      </p:pic>
    </p:spTree>
    <p:extLst>
      <p:ext uri="{BB962C8B-B14F-4D97-AF65-F5344CB8AC3E}">
        <p14:creationId xmlns:p14="http://schemas.microsoft.com/office/powerpoint/2010/main" val="1422997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24150" y="919162"/>
            <a:ext cx="7524750" cy="5324475"/>
          </a:xfrm>
          <a:prstGeom prst="rect">
            <a:avLst/>
          </a:prstGeom>
        </p:spPr>
      </p:pic>
      <p:pic>
        <p:nvPicPr>
          <p:cNvPr id="5" name="Picture 4">
            <a:extLst>
              <a:ext uri="{FF2B5EF4-FFF2-40B4-BE49-F238E27FC236}">
                <a16:creationId xmlns:a16="http://schemas.microsoft.com/office/drawing/2014/main" id="{115FD7DF-3E7E-B522-5C89-4F99951157DF}"/>
              </a:ext>
            </a:extLst>
          </p:cNvPr>
          <p:cNvPicPr>
            <a:picLocks noChangeAspect="1"/>
          </p:cNvPicPr>
          <p:nvPr/>
        </p:nvPicPr>
        <p:blipFill>
          <a:blip r:embed="rId3"/>
          <a:stretch>
            <a:fillRect/>
          </a:stretch>
        </p:blipFill>
        <p:spPr>
          <a:xfrm>
            <a:off x="7950979" y="2083584"/>
            <a:ext cx="3586189" cy="2538431"/>
          </a:xfrm>
          <a:prstGeom prst="rect">
            <a:avLst/>
          </a:prstGeom>
        </p:spPr>
      </p:pic>
      <p:sp>
        <p:nvSpPr>
          <p:cNvPr id="4" name="Téglalap 3"/>
          <p:cNvSpPr/>
          <p:nvPr/>
        </p:nvSpPr>
        <p:spPr>
          <a:xfrm>
            <a:off x="684796" y="919162"/>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16681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42892F-1A05-C766-C3BE-5DAB707004EB}"/>
              </a:ext>
            </a:extLst>
          </p:cNvPr>
          <p:cNvPicPr>
            <a:picLocks noChangeAspect="1"/>
          </p:cNvPicPr>
          <p:nvPr/>
        </p:nvPicPr>
        <p:blipFill>
          <a:blip r:embed="rId2"/>
          <a:stretch>
            <a:fillRect/>
          </a:stretch>
        </p:blipFill>
        <p:spPr>
          <a:xfrm>
            <a:off x="2895571" y="340497"/>
            <a:ext cx="7791507" cy="5948406"/>
          </a:xfrm>
          <a:prstGeom prst="rect">
            <a:avLst/>
          </a:prstGeom>
        </p:spPr>
      </p:pic>
      <p:pic>
        <p:nvPicPr>
          <p:cNvPr id="4" name="Picture 3">
            <a:extLst>
              <a:ext uri="{FF2B5EF4-FFF2-40B4-BE49-F238E27FC236}">
                <a16:creationId xmlns:a16="http://schemas.microsoft.com/office/drawing/2014/main" id="{BE7A66DC-6D46-8DE5-FCCC-9C5FCA93081F}"/>
              </a:ext>
            </a:extLst>
          </p:cNvPr>
          <p:cNvPicPr>
            <a:picLocks noChangeAspect="1"/>
          </p:cNvPicPr>
          <p:nvPr/>
        </p:nvPicPr>
        <p:blipFill>
          <a:blip r:embed="rId3"/>
          <a:stretch>
            <a:fillRect/>
          </a:stretch>
        </p:blipFill>
        <p:spPr>
          <a:xfrm>
            <a:off x="9801217" y="4164798"/>
            <a:ext cx="2247916" cy="2052653"/>
          </a:xfrm>
          <a:prstGeom prst="rect">
            <a:avLst/>
          </a:prstGeom>
        </p:spPr>
      </p:pic>
      <p:sp>
        <p:nvSpPr>
          <p:cNvPr id="5" name="Téglalap 4"/>
          <p:cNvSpPr/>
          <p:nvPr/>
        </p:nvSpPr>
        <p:spPr>
          <a:xfrm>
            <a:off x="766922" y="929015"/>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108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12529" y="1557337"/>
            <a:ext cx="8669883" cy="4205288"/>
          </a:xfrm>
          <a:prstGeom prst="rect">
            <a:avLst/>
          </a:prstGeom>
        </p:spPr>
      </p:pic>
      <p:sp>
        <p:nvSpPr>
          <p:cNvPr id="3" name="Téglalap 2"/>
          <p:cNvSpPr/>
          <p:nvPr/>
        </p:nvSpPr>
        <p:spPr>
          <a:xfrm>
            <a:off x="1519397" y="7861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784821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91062" y="357187"/>
            <a:ext cx="6410325" cy="6067425"/>
          </a:xfrm>
          <a:prstGeom prst="rect">
            <a:avLst/>
          </a:prstGeom>
        </p:spPr>
      </p:pic>
      <p:sp>
        <p:nvSpPr>
          <p:cNvPr id="3" name="Téglalap 2"/>
          <p:cNvSpPr/>
          <p:nvPr/>
        </p:nvSpPr>
        <p:spPr>
          <a:xfrm>
            <a:off x="1383930" y="870806"/>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108720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591050" y="766762"/>
            <a:ext cx="7353300" cy="4467225"/>
          </a:xfrm>
          <a:prstGeom prst="rect">
            <a:avLst/>
          </a:prstGeom>
        </p:spPr>
      </p:pic>
      <p:sp>
        <p:nvSpPr>
          <p:cNvPr id="3" name="Téglalap 2"/>
          <p:cNvSpPr/>
          <p:nvPr/>
        </p:nvSpPr>
        <p:spPr>
          <a:xfrm>
            <a:off x="1519397" y="7861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2063374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76775" y="506071"/>
            <a:ext cx="6886575" cy="5732803"/>
          </a:xfrm>
          <a:prstGeom prst="rect">
            <a:avLst/>
          </a:prstGeom>
        </p:spPr>
      </p:pic>
      <p:sp>
        <p:nvSpPr>
          <p:cNvPr id="3" name="Téglalap 2"/>
          <p:cNvSpPr/>
          <p:nvPr/>
        </p:nvSpPr>
        <p:spPr>
          <a:xfrm>
            <a:off x="1519397" y="7861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1276291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548187" y="1095375"/>
            <a:ext cx="7305675" cy="4991100"/>
          </a:xfrm>
          <a:prstGeom prst="rect">
            <a:avLst/>
          </a:prstGeom>
        </p:spPr>
      </p:pic>
      <p:sp>
        <p:nvSpPr>
          <p:cNvPr id="3" name="Téglalap 2"/>
          <p:cNvSpPr/>
          <p:nvPr/>
        </p:nvSpPr>
        <p:spPr>
          <a:xfrm>
            <a:off x="1386047" y="833765"/>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834105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F3420-F400-EE05-BBA5-994728EDA38F}"/>
              </a:ext>
            </a:extLst>
          </p:cNvPr>
          <p:cNvPicPr>
            <a:picLocks noChangeAspect="1"/>
          </p:cNvPicPr>
          <p:nvPr/>
        </p:nvPicPr>
        <p:blipFill>
          <a:blip r:embed="rId2"/>
          <a:stretch>
            <a:fillRect/>
          </a:stretch>
        </p:blipFill>
        <p:spPr>
          <a:xfrm>
            <a:off x="1083438" y="1690676"/>
            <a:ext cx="8310623" cy="2714645"/>
          </a:xfrm>
          <a:prstGeom prst="rect">
            <a:avLst/>
          </a:prstGeom>
        </p:spPr>
      </p:pic>
      <p:sp>
        <p:nvSpPr>
          <p:cNvPr id="4" name="TextBox 3">
            <a:extLst>
              <a:ext uri="{FF2B5EF4-FFF2-40B4-BE49-F238E27FC236}">
                <a16:creationId xmlns:a16="http://schemas.microsoft.com/office/drawing/2014/main" id="{0F5BFE00-77C6-7E48-698F-4BEF4943C32D}"/>
              </a:ext>
            </a:extLst>
          </p:cNvPr>
          <p:cNvSpPr txBox="1"/>
          <p:nvPr/>
        </p:nvSpPr>
        <p:spPr>
          <a:xfrm>
            <a:off x="4582221" y="6381750"/>
            <a:ext cx="7866256" cy="369332"/>
          </a:xfrm>
          <a:prstGeom prst="rect">
            <a:avLst/>
          </a:prstGeom>
          <a:noFill/>
        </p:spPr>
        <p:txBody>
          <a:bodyPr wrap="none" rtlCol="0">
            <a:spAutoFit/>
          </a:bodyPr>
          <a:lstStyle/>
          <a:p>
            <a:r>
              <a:rPr lang="en-GB" dirty="0"/>
              <a:t>Pupils login: https://school-education.ec.europa.eu/en/pupil-login</a:t>
            </a:r>
          </a:p>
        </p:txBody>
      </p:sp>
      <p:pic>
        <p:nvPicPr>
          <p:cNvPr id="6" name="Picture 5">
            <a:extLst>
              <a:ext uri="{FF2B5EF4-FFF2-40B4-BE49-F238E27FC236}">
                <a16:creationId xmlns:a16="http://schemas.microsoft.com/office/drawing/2014/main" id="{107854B2-3D89-DB55-A05D-354BB16649FF}"/>
              </a:ext>
            </a:extLst>
          </p:cNvPr>
          <p:cNvPicPr>
            <a:picLocks noChangeAspect="1"/>
          </p:cNvPicPr>
          <p:nvPr/>
        </p:nvPicPr>
        <p:blipFill>
          <a:blip r:embed="rId3"/>
          <a:stretch>
            <a:fillRect/>
          </a:stretch>
        </p:blipFill>
        <p:spPr>
          <a:xfrm>
            <a:off x="3617091" y="473857"/>
            <a:ext cx="7586718" cy="3262336"/>
          </a:xfrm>
          <a:prstGeom prst="rect">
            <a:avLst/>
          </a:prstGeom>
        </p:spPr>
      </p:pic>
      <p:pic>
        <p:nvPicPr>
          <p:cNvPr id="8" name="Picture 7">
            <a:extLst>
              <a:ext uri="{FF2B5EF4-FFF2-40B4-BE49-F238E27FC236}">
                <a16:creationId xmlns:a16="http://schemas.microsoft.com/office/drawing/2014/main" id="{1DE27A27-75BA-49A8-6E79-8302669E1466}"/>
              </a:ext>
            </a:extLst>
          </p:cNvPr>
          <p:cNvPicPr>
            <a:picLocks noChangeAspect="1"/>
          </p:cNvPicPr>
          <p:nvPr/>
        </p:nvPicPr>
        <p:blipFill>
          <a:blip r:embed="rId4"/>
          <a:stretch>
            <a:fillRect/>
          </a:stretch>
        </p:blipFill>
        <p:spPr>
          <a:xfrm>
            <a:off x="5460201" y="3047999"/>
            <a:ext cx="5153063" cy="3057547"/>
          </a:xfrm>
          <a:prstGeom prst="rect">
            <a:avLst/>
          </a:prstGeom>
        </p:spPr>
      </p:pic>
      <p:sp>
        <p:nvSpPr>
          <p:cNvPr id="7" name="Téglalap 6"/>
          <p:cNvSpPr/>
          <p:nvPr/>
        </p:nvSpPr>
        <p:spPr>
          <a:xfrm>
            <a:off x="1233647" y="900440"/>
            <a:ext cx="1801775" cy="523220"/>
          </a:xfrm>
          <a:prstGeom prst="rect">
            <a:avLst/>
          </a:prstGeom>
        </p:spPr>
        <p:txBody>
          <a:bodyPr wrap="none">
            <a:spAutoFit/>
          </a:bodyPr>
          <a:lstStyle/>
          <a:p>
            <a:r>
              <a:rPr lang="hu-HU" sz="2800" b="1" dirty="0" err="1">
                <a:solidFill>
                  <a:prstClr val="white"/>
                </a:solidFill>
              </a:rPr>
              <a:t>Twinspace</a:t>
            </a:r>
            <a:endParaRPr lang="hu-HU" dirty="0"/>
          </a:p>
        </p:txBody>
      </p:sp>
    </p:spTree>
    <p:extLst>
      <p:ext uri="{BB962C8B-B14F-4D97-AF65-F5344CB8AC3E}">
        <p14:creationId xmlns:p14="http://schemas.microsoft.com/office/powerpoint/2010/main" val="36493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015CBC-6A7F-6DBA-AA0C-5C6B3164DFAA}"/>
              </a:ext>
            </a:extLst>
          </p:cNvPr>
          <p:cNvSpPr txBox="1"/>
          <p:nvPr/>
        </p:nvSpPr>
        <p:spPr>
          <a:xfrm>
            <a:off x="6838053" y="831272"/>
            <a:ext cx="849679" cy="369332"/>
          </a:xfrm>
          <a:prstGeom prst="rect">
            <a:avLst/>
          </a:prstGeom>
          <a:noFill/>
        </p:spPr>
        <p:txBody>
          <a:bodyPr wrap="square" rtlCol="0">
            <a:spAutoFit/>
          </a:bodyPr>
          <a:lstStyle/>
          <a:p>
            <a:r>
              <a:rPr lang="en-GB" b="1">
                <a:solidFill>
                  <a:schemeClr val="bg1"/>
                </a:solidFill>
              </a:rPr>
              <a:t>Group</a:t>
            </a:r>
          </a:p>
        </p:txBody>
      </p:sp>
      <p:cxnSp>
        <p:nvCxnSpPr>
          <p:cNvPr id="9" name="Straight Connector 8">
            <a:extLst>
              <a:ext uri="{FF2B5EF4-FFF2-40B4-BE49-F238E27FC236}">
                <a16:creationId xmlns:a16="http://schemas.microsoft.com/office/drawing/2014/main" id="{64B0E643-BCFF-1269-E184-721DA11B034A}"/>
              </a:ext>
            </a:extLst>
          </p:cNvPr>
          <p:cNvCxnSpPr/>
          <p:nvPr/>
        </p:nvCxnSpPr>
        <p:spPr>
          <a:xfrm>
            <a:off x="1041811" y="1409700"/>
            <a:ext cx="86546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F23228-C028-7911-D9B0-C9D25D062509}"/>
              </a:ext>
            </a:extLst>
          </p:cNvPr>
          <p:cNvCxnSpPr/>
          <p:nvPr/>
        </p:nvCxnSpPr>
        <p:spPr>
          <a:xfrm>
            <a:off x="1041811" y="3486150"/>
            <a:ext cx="865463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7C8CAA-3163-F805-2E02-6EC5F7568E7D}"/>
              </a:ext>
            </a:extLst>
          </p:cNvPr>
          <p:cNvCxnSpPr/>
          <p:nvPr/>
        </p:nvCxnSpPr>
        <p:spPr>
          <a:xfrm>
            <a:off x="1041811" y="4636062"/>
            <a:ext cx="865463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FC4995-467E-E5DE-3293-9D9ABFFABD96}"/>
              </a:ext>
            </a:extLst>
          </p:cNvPr>
          <p:cNvSpPr txBox="1"/>
          <p:nvPr/>
        </p:nvSpPr>
        <p:spPr>
          <a:xfrm>
            <a:off x="1041811" y="4778937"/>
            <a:ext cx="3667125" cy="358816"/>
          </a:xfrm>
          <a:prstGeom prst="rect">
            <a:avLst/>
          </a:prstGeom>
          <a:noFill/>
        </p:spPr>
        <p:txBody>
          <a:bodyPr wrap="square">
            <a:spAutoFit/>
          </a:bodyPr>
          <a:lstStyle/>
          <a:p>
            <a:pPr>
              <a:lnSpc>
                <a:spcPct val="115000"/>
              </a:lnSpc>
              <a:spcBef>
                <a:spcPts val="500"/>
              </a:spcBef>
              <a:spcAft>
                <a:spcPts val="1000"/>
              </a:spcAft>
            </a:pPr>
            <a:r>
              <a:rPr lang="hu-HU" sz="1600" dirty="0" err="1">
                <a:solidFill>
                  <a:schemeClr val="tx2"/>
                </a:solidFill>
                <a:effectLst/>
                <a:ea typeface="Yu Mincho" panose="02020400000000000000" pitchFamily="18" charset="-128"/>
                <a:cs typeface="Calibri" panose="020F0502020204030204" pitchFamily="34" charset="0"/>
              </a:rPr>
              <a:t>Pupils</a:t>
            </a:r>
            <a:endParaRPr lang="en-GB" sz="1600" dirty="0">
              <a:solidFill>
                <a:schemeClr val="tx2"/>
              </a:solidFill>
              <a:effectLst/>
              <a:ea typeface="Yu Mincho" panose="02020400000000000000" pitchFamily="18" charset="-128"/>
              <a:cs typeface="Arial" panose="020B0604020202020204" pitchFamily="34" charset="0"/>
            </a:endParaRPr>
          </a:p>
        </p:txBody>
      </p:sp>
      <p:sp>
        <p:nvSpPr>
          <p:cNvPr id="18" name="TextBox 17">
            <a:extLst>
              <a:ext uri="{FF2B5EF4-FFF2-40B4-BE49-F238E27FC236}">
                <a16:creationId xmlns:a16="http://schemas.microsoft.com/office/drawing/2014/main" id="{61A018D6-C5C5-8293-0EAB-5D5C5A5D9AAB}"/>
              </a:ext>
            </a:extLst>
          </p:cNvPr>
          <p:cNvSpPr txBox="1"/>
          <p:nvPr/>
        </p:nvSpPr>
        <p:spPr>
          <a:xfrm>
            <a:off x="5310937" y="4778937"/>
            <a:ext cx="4385510" cy="358816"/>
          </a:xfrm>
          <a:prstGeom prst="rect">
            <a:avLst/>
          </a:prstGeom>
          <a:noFill/>
        </p:spPr>
        <p:txBody>
          <a:bodyPr wrap="square">
            <a:spAutoFit/>
          </a:bodyPr>
          <a:lstStyle/>
          <a:p>
            <a:pPr>
              <a:lnSpc>
                <a:spcPct val="115000"/>
              </a:lnSpc>
              <a:spcBef>
                <a:spcPts val="500"/>
              </a:spcBef>
              <a:spcAft>
                <a:spcPts val="1000"/>
              </a:spcAft>
            </a:pPr>
            <a:r>
              <a:rPr lang="hu-HU" sz="1600" dirty="0" err="1">
                <a:solidFill>
                  <a:schemeClr val="tx2"/>
                </a:solidFill>
                <a:effectLst/>
                <a:ea typeface="Yu Mincho" panose="02020400000000000000" pitchFamily="18" charset="-128"/>
                <a:cs typeface="Calibri" panose="020F0502020204030204" pitchFamily="34" charset="0"/>
              </a:rPr>
              <a:t>Pupils</a:t>
            </a:r>
            <a:endParaRPr lang="en-GB" sz="1600" dirty="0">
              <a:solidFill>
                <a:schemeClr val="tx2"/>
              </a:solidFill>
              <a:effectLst/>
              <a:ea typeface="Yu Mincho" panose="02020400000000000000" pitchFamily="18" charset="-128"/>
              <a:cs typeface="Arial" panose="020B0604020202020204" pitchFamily="34" charset="0"/>
            </a:endParaRPr>
          </a:p>
        </p:txBody>
      </p:sp>
      <p:pic>
        <p:nvPicPr>
          <p:cNvPr id="20" name="Graphic 19" descr="Checkmark with solid fill">
            <a:extLst>
              <a:ext uri="{FF2B5EF4-FFF2-40B4-BE49-F238E27FC236}">
                <a16:creationId xmlns:a16="http://schemas.microsoft.com/office/drawing/2014/main" id="{218C8E0E-F431-CB26-9D3E-4C59450664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316" y="4691668"/>
            <a:ext cx="469232" cy="469232"/>
          </a:xfrm>
          <a:prstGeom prst="rect">
            <a:avLst/>
          </a:prstGeom>
        </p:spPr>
      </p:pic>
      <p:pic>
        <p:nvPicPr>
          <p:cNvPr id="21" name="Graphic 20" descr="Close with solid fill">
            <a:extLst>
              <a:ext uri="{FF2B5EF4-FFF2-40B4-BE49-F238E27FC236}">
                <a16:creationId xmlns:a16="http://schemas.microsoft.com/office/drawing/2014/main" id="{22822286-46BB-0725-AEC9-C8298F5AFF2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14007" y="4691668"/>
            <a:ext cx="469232" cy="469232"/>
          </a:xfrm>
          <a:prstGeom prst="rect">
            <a:avLst/>
          </a:prstGeom>
        </p:spPr>
      </p:pic>
      <p:cxnSp>
        <p:nvCxnSpPr>
          <p:cNvPr id="22" name="Straight Connector 21">
            <a:extLst>
              <a:ext uri="{FF2B5EF4-FFF2-40B4-BE49-F238E27FC236}">
                <a16:creationId xmlns:a16="http://schemas.microsoft.com/office/drawing/2014/main" id="{1AECEAF0-55CE-885F-207B-6640075F2CB8}"/>
              </a:ext>
            </a:extLst>
          </p:cNvPr>
          <p:cNvCxnSpPr/>
          <p:nvPr/>
        </p:nvCxnSpPr>
        <p:spPr>
          <a:xfrm>
            <a:off x="1041811" y="5248169"/>
            <a:ext cx="865463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5241A0D-50E5-9BDC-7D2A-A935ED8B2D32}"/>
              </a:ext>
            </a:extLst>
          </p:cNvPr>
          <p:cNvSpPr txBox="1"/>
          <p:nvPr/>
        </p:nvSpPr>
        <p:spPr>
          <a:xfrm>
            <a:off x="1041811" y="5391044"/>
            <a:ext cx="3667125" cy="358816"/>
          </a:xfrm>
          <a:prstGeom prst="rect">
            <a:avLst/>
          </a:prstGeom>
          <a:noFill/>
        </p:spPr>
        <p:txBody>
          <a:bodyPr wrap="square">
            <a:spAutoFit/>
          </a:bodyPr>
          <a:lstStyle/>
          <a:p>
            <a:pPr>
              <a:lnSpc>
                <a:spcPct val="115000"/>
              </a:lnSpc>
              <a:spcBef>
                <a:spcPts val="500"/>
              </a:spcBef>
              <a:spcAft>
                <a:spcPts val="1000"/>
              </a:spcAft>
            </a:pPr>
            <a:r>
              <a:rPr lang="hu-HU" sz="1600" dirty="0" err="1">
                <a:solidFill>
                  <a:schemeClr val="tx2"/>
                </a:solidFill>
                <a:effectLst/>
                <a:ea typeface="Yu Mincho" panose="02020400000000000000" pitchFamily="18" charset="-128"/>
                <a:cs typeface="Calibri" panose="020F0502020204030204" pitchFamily="34" charset="0"/>
              </a:rPr>
              <a:t>Administrator</a:t>
            </a:r>
            <a:r>
              <a:rPr lang="hu-HU" sz="1600" dirty="0">
                <a:solidFill>
                  <a:schemeClr val="tx2"/>
                </a:solidFill>
                <a:effectLst/>
                <a:ea typeface="Yu Mincho" panose="02020400000000000000" pitchFamily="18" charset="-128"/>
                <a:cs typeface="Calibri" panose="020F0502020204030204" pitchFamily="34" charset="0"/>
              </a:rPr>
              <a:t> and </a:t>
            </a:r>
            <a:r>
              <a:rPr lang="hu-HU" sz="1600" dirty="0" err="1">
                <a:solidFill>
                  <a:schemeClr val="tx2"/>
                </a:solidFill>
                <a:effectLst/>
                <a:ea typeface="Yu Mincho" panose="02020400000000000000" pitchFamily="18" charset="-128"/>
                <a:cs typeface="Calibri" panose="020F0502020204030204" pitchFamily="34" charset="0"/>
              </a:rPr>
              <a:t>Memnber</a:t>
            </a:r>
            <a:endParaRPr lang="en-GB" sz="1600" dirty="0">
              <a:solidFill>
                <a:schemeClr val="tx2"/>
              </a:solidFill>
              <a:effectLst/>
              <a:ea typeface="Yu Mincho" panose="02020400000000000000" pitchFamily="18" charset="-128"/>
              <a:cs typeface="Arial" panose="020B0604020202020204" pitchFamily="34" charset="0"/>
            </a:endParaRPr>
          </a:p>
        </p:txBody>
      </p:sp>
      <p:sp>
        <p:nvSpPr>
          <p:cNvPr id="24" name="TextBox 23">
            <a:extLst>
              <a:ext uri="{FF2B5EF4-FFF2-40B4-BE49-F238E27FC236}">
                <a16:creationId xmlns:a16="http://schemas.microsoft.com/office/drawing/2014/main" id="{663F6A95-90B9-380C-17BB-754EE9E4D3F6}"/>
              </a:ext>
            </a:extLst>
          </p:cNvPr>
          <p:cNvSpPr txBox="1"/>
          <p:nvPr/>
        </p:nvSpPr>
        <p:spPr>
          <a:xfrm>
            <a:off x="5310937" y="5562600"/>
            <a:ext cx="4385510" cy="358816"/>
          </a:xfrm>
          <a:prstGeom prst="rect">
            <a:avLst/>
          </a:prstGeom>
          <a:noFill/>
        </p:spPr>
        <p:txBody>
          <a:bodyPr wrap="square">
            <a:spAutoFit/>
          </a:bodyPr>
          <a:lstStyle/>
          <a:p>
            <a:pPr>
              <a:lnSpc>
                <a:spcPct val="115000"/>
              </a:lnSpc>
              <a:spcBef>
                <a:spcPts val="500"/>
              </a:spcBef>
              <a:spcAft>
                <a:spcPts val="1000"/>
              </a:spcAft>
            </a:pPr>
            <a:r>
              <a:rPr lang="hu-HU" sz="1600" dirty="0" err="1">
                <a:solidFill>
                  <a:schemeClr val="tx2"/>
                </a:solidFill>
                <a:effectLst/>
                <a:ea typeface="Yu Mincho" panose="02020400000000000000" pitchFamily="18" charset="-128"/>
                <a:cs typeface="Calibri" panose="020F0502020204030204" pitchFamily="34" charset="0"/>
              </a:rPr>
              <a:t>Administrator</a:t>
            </a:r>
            <a:r>
              <a:rPr lang="hu-HU" sz="1600" dirty="0">
                <a:solidFill>
                  <a:schemeClr val="tx2"/>
                </a:solidFill>
                <a:effectLst/>
                <a:ea typeface="Yu Mincho" panose="02020400000000000000" pitchFamily="18" charset="-128"/>
                <a:cs typeface="Calibri" panose="020F0502020204030204" pitchFamily="34" charset="0"/>
              </a:rPr>
              <a:t>, </a:t>
            </a:r>
            <a:r>
              <a:rPr lang="hu-HU" sz="1600" dirty="0" err="1">
                <a:solidFill>
                  <a:schemeClr val="tx2"/>
                </a:solidFill>
                <a:effectLst/>
                <a:ea typeface="Yu Mincho" panose="02020400000000000000" pitchFamily="18" charset="-128"/>
                <a:cs typeface="Calibri" panose="020F0502020204030204" pitchFamily="34" charset="0"/>
              </a:rPr>
              <a:t>Expert</a:t>
            </a:r>
            <a:r>
              <a:rPr lang="hu-HU" sz="1600" dirty="0">
                <a:solidFill>
                  <a:schemeClr val="tx2"/>
                </a:solidFill>
                <a:effectLst/>
                <a:ea typeface="Yu Mincho" panose="02020400000000000000" pitchFamily="18" charset="-128"/>
                <a:cs typeface="Calibri" panose="020F0502020204030204" pitchFamily="34" charset="0"/>
              </a:rPr>
              <a:t>, </a:t>
            </a:r>
            <a:r>
              <a:rPr lang="hu-HU" sz="1600" dirty="0" err="1">
                <a:solidFill>
                  <a:schemeClr val="tx2"/>
                </a:solidFill>
                <a:effectLst/>
                <a:ea typeface="Yu Mincho" panose="02020400000000000000" pitchFamily="18" charset="-128"/>
                <a:cs typeface="Calibri" panose="020F0502020204030204" pitchFamily="34" charset="0"/>
              </a:rPr>
              <a:t>Member</a:t>
            </a:r>
            <a:r>
              <a:rPr lang="hu-HU" sz="1600" dirty="0">
                <a:solidFill>
                  <a:schemeClr val="tx2"/>
                </a:solidFill>
                <a:effectLst/>
                <a:ea typeface="Yu Mincho" panose="02020400000000000000" pitchFamily="18" charset="-128"/>
                <a:cs typeface="Calibri" panose="020F0502020204030204" pitchFamily="34" charset="0"/>
              </a:rPr>
              <a:t> and </a:t>
            </a:r>
            <a:r>
              <a:rPr lang="hu-HU" sz="1600" dirty="0" err="1">
                <a:solidFill>
                  <a:schemeClr val="tx2"/>
                </a:solidFill>
                <a:effectLst/>
                <a:ea typeface="Yu Mincho" panose="02020400000000000000" pitchFamily="18" charset="-128"/>
                <a:cs typeface="Calibri" panose="020F0502020204030204" pitchFamily="34" charset="0"/>
              </a:rPr>
              <a:t>Moderator</a:t>
            </a:r>
            <a:endParaRPr lang="en-GB" sz="1600" dirty="0">
              <a:solidFill>
                <a:schemeClr val="tx2"/>
              </a:solidFill>
              <a:effectLst/>
              <a:ea typeface="Yu Mincho" panose="02020400000000000000" pitchFamily="18" charset="-128"/>
              <a:cs typeface="Arial" panose="020B0604020202020204" pitchFamily="34" charset="0"/>
            </a:endParaRPr>
          </a:p>
        </p:txBody>
      </p:sp>
      <p:pic>
        <p:nvPicPr>
          <p:cNvPr id="28" name="Picture 27">
            <a:extLst>
              <a:ext uri="{FF2B5EF4-FFF2-40B4-BE49-F238E27FC236}">
                <a16:creationId xmlns:a16="http://schemas.microsoft.com/office/drawing/2014/main" id="{0422A674-6F32-2487-1F7B-36F54036F764}"/>
              </a:ext>
            </a:extLst>
          </p:cNvPr>
          <p:cNvPicPr>
            <a:picLocks noChangeAspect="1"/>
          </p:cNvPicPr>
          <p:nvPr/>
        </p:nvPicPr>
        <p:blipFill>
          <a:blip r:embed="rId6"/>
          <a:stretch>
            <a:fillRect/>
          </a:stretch>
        </p:blipFill>
        <p:spPr>
          <a:xfrm>
            <a:off x="9883150" y="4926284"/>
            <a:ext cx="1484688" cy="1285354"/>
          </a:xfrm>
          <a:prstGeom prst="rect">
            <a:avLst/>
          </a:prstGeom>
        </p:spPr>
      </p:pic>
      <p:cxnSp>
        <p:nvCxnSpPr>
          <p:cNvPr id="10" name="Straight Connector 9">
            <a:extLst>
              <a:ext uri="{FF2B5EF4-FFF2-40B4-BE49-F238E27FC236}">
                <a16:creationId xmlns:a16="http://schemas.microsoft.com/office/drawing/2014/main" id="{2D45435C-058E-D9A8-2BFF-8B6FBC1EF6D2}"/>
              </a:ext>
            </a:extLst>
          </p:cNvPr>
          <p:cNvCxnSpPr>
            <a:cxnSpLocks/>
          </p:cNvCxnSpPr>
          <p:nvPr/>
        </p:nvCxnSpPr>
        <p:spPr>
          <a:xfrm>
            <a:off x="4937536" y="1247775"/>
            <a:ext cx="0" cy="517945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églalap 24"/>
          <p:cNvSpPr/>
          <p:nvPr/>
        </p:nvSpPr>
        <p:spPr>
          <a:xfrm>
            <a:off x="1519397" y="831272"/>
            <a:ext cx="1801775" cy="523220"/>
          </a:xfrm>
          <a:prstGeom prst="rect">
            <a:avLst/>
          </a:prstGeom>
        </p:spPr>
        <p:txBody>
          <a:bodyPr wrap="none">
            <a:spAutoFit/>
          </a:bodyPr>
          <a:lstStyle/>
          <a:p>
            <a:r>
              <a:rPr lang="hu-HU" sz="2800" b="1" dirty="0" err="1">
                <a:solidFill>
                  <a:prstClr val="white"/>
                </a:solidFill>
              </a:rPr>
              <a:t>Twinspace</a:t>
            </a:r>
            <a:endParaRPr lang="hu-HU" dirty="0"/>
          </a:p>
        </p:txBody>
      </p:sp>
      <p:sp>
        <p:nvSpPr>
          <p:cNvPr id="2" name="TextBox 4">
            <a:extLst>
              <a:ext uri="{FF2B5EF4-FFF2-40B4-BE49-F238E27FC236}">
                <a16:creationId xmlns:a16="http://schemas.microsoft.com/office/drawing/2014/main" id="{EDCB120C-A149-7601-2B88-C31FE902D5C0}"/>
              </a:ext>
            </a:extLst>
          </p:cNvPr>
          <p:cNvSpPr txBox="1"/>
          <p:nvPr/>
        </p:nvSpPr>
        <p:spPr>
          <a:xfrm>
            <a:off x="1041811" y="2099971"/>
            <a:ext cx="3667125" cy="1196738"/>
          </a:xfrm>
          <a:prstGeom prst="rect">
            <a:avLst/>
          </a:prstGeom>
          <a:noFill/>
        </p:spPr>
        <p:txBody>
          <a:bodyPr wrap="square">
            <a:spAutoFit/>
          </a:bodyPr>
          <a:lstStyle/>
          <a:p>
            <a:pPr>
              <a:lnSpc>
                <a:spcPct val="115000"/>
              </a:lnSpc>
              <a:spcBef>
                <a:spcPts val="500"/>
              </a:spcBef>
              <a:spcAft>
                <a:spcPts val="1000"/>
              </a:spcAft>
            </a:pPr>
            <a:r>
              <a:rPr lang="en-GB" sz="1600" dirty="0">
                <a:solidFill>
                  <a:schemeClr val="tx2"/>
                </a:solidFill>
                <a:effectLst/>
                <a:ea typeface="Yu Mincho" panose="02020400000000000000" pitchFamily="18" charset="-128"/>
                <a:cs typeface="Calibri" panose="020F0502020204030204" pitchFamily="34" charset="0"/>
              </a:rPr>
              <a:t>The </a:t>
            </a:r>
            <a:r>
              <a:rPr lang="en-GB" sz="1600" dirty="0" err="1">
                <a:solidFill>
                  <a:schemeClr val="tx2"/>
                </a:solidFill>
                <a:effectLst/>
                <a:ea typeface="Yu Mincho" panose="02020400000000000000" pitchFamily="18" charset="-128"/>
                <a:cs typeface="Calibri" panose="020F0502020204030204" pitchFamily="34" charset="0"/>
              </a:rPr>
              <a:t>TwinSpace</a:t>
            </a:r>
            <a:r>
              <a:rPr lang="en-GB" sz="1600" dirty="0">
                <a:solidFill>
                  <a:schemeClr val="tx2"/>
                </a:solidFill>
                <a:effectLst/>
                <a:ea typeface="Yu Mincho" panose="02020400000000000000" pitchFamily="18" charset="-128"/>
                <a:cs typeface="Calibri" panose="020F0502020204030204" pitchFamily="34" charset="0"/>
              </a:rPr>
              <a:t> is your project’s safe platform where project’s members (both teachers and students) work together. </a:t>
            </a:r>
            <a:endParaRPr lang="en-GB" sz="1600" dirty="0">
              <a:solidFill>
                <a:schemeClr val="tx2"/>
              </a:solidFill>
              <a:effectLst/>
              <a:ea typeface="Yu Mincho" panose="02020400000000000000" pitchFamily="18" charset="-128"/>
              <a:cs typeface="Arial" panose="020B0604020202020204" pitchFamily="34" charset="0"/>
            </a:endParaRPr>
          </a:p>
        </p:txBody>
      </p:sp>
      <p:sp>
        <p:nvSpPr>
          <p:cNvPr id="4" name="TextBox 13">
            <a:extLst>
              <a:ext uri="{FF2B5EF4-FFF2-40B4-BE49-F238E27FC236}">
                <a16:creationId xmlns:a16="http://schemas.microsoft.com/office/drawing/2014/main" id="{7980385E-D148-F2F2-053C-F525922981BE}"/>
              </a:ext>
            </a:extLst>
          </p:cNvPr>
          <p:cNvSpPr txBox="1"/>
          <p:nvPr/>
        </p:nvSpPr>
        <p:spPr>
          <a:xfrm>
            <a:off x="1083711" y="3715437"/>
            <a:ext cx="3667125" cy="630429"/>
          </a:xfrm>
          <a:prstGeom prst="rect">
            <a:avLst/>
          </a:prstGeom>
          <a:noFill/>
        </p:spPr>
        <p:txBody>
          <a:bodyPr wrap="square">
            <a:spAutoFit/>
          </a:bodyPr>
          <a:lstStyle/>
          <a:p>
            <a:pPr defTabSz="914400">
              <a:lnSpc>
                <a:spcPct val="115000"/>
              </a:lnSpc>
              <a:spcBef>
                <a:spcPts val="500"/>
              </a:spcBef>
              <a:spcAft>
                <a:spcPts val="1000"/>
              </a:spcAft>
            </a:pPr>
            <a:r>
              <a:rPr lang="en-GB" sz="1600" dirty="0">
                <a:solidFill>
                  <a:srgbClr val="44546A"/>
                </a:solidFill>
                <a:latin typeface="Verdana"/>
                <a:ea typeface="Yu Mincho" panose="02020400000000000000" pitchFamily="18" charset="-128"/>
                <a:cs typeface="Calibri" panose="020F0502020204030204" pitchFamily="34" charset="0"/>
              </a:rPr>
              <a:t>It is automatically open when a project is approved by the NSO</a:t>
            </a:r>
            <a:endParaRPr lang="en-GB" sz="1600" dirty="0">
              <a:solidFill>
                <a:srgbClr val="44546A"/>
              </a:solidFill>
              <a:latin typeface="Verdana"/>
              <a:ea typeface="Yu Mincho" panose="02020400000000000000" pitchFamily="18" charset="-128"/>
              <a:cs typeface="Arial" panose="020B0604020202020204" pitchFamily="34" charset="0"/>
            </a:endParaRPr>
          </a:p>
        </p:txBody>
      </p:sp>
      <p:sp>
        <p:nvSpPr>
          <p:cNvPr id="6" name="TextBox 2">
            <a:extLst>
              <a:ext uri="{FF2B5EF4-FFF2-40B4-BE49-F238E27FC236}">
                <a16:creationId xmlns:a16="http://schemas.microsoft.com/office/drawing/2014/main" id="{F8764652-A7CD-C587-911D-15DDD64A8199}"/>
              </a:ext>
            </a:extLst>
          </p:cNvPr>
          <p:cNvSpPr txBox="1"/>
          <p:nvPr/>
        </p:nvSpPr>
        <p:spPr>
          <a:xfrm>
            <a:off x="5310937" y="1872784"/>
            <a:ext cx="4476750" cy="1763047"/>
          </a:xfrm>
          <a:prstGeom prst="rect">
            <a:avLst/>
          </a:prstGeom>
          <a:noFill/>
        </p:spPr>
        <p:txBody>
          <a:bodyPr wrap="square">
            <a:spAutoFit/>
          </a:bodyPr>
          <a:lstStyle/>
          <a:p>
            <a:pPr>
              <a:lnSpc>
                <a:spcPct val="115000"/>
              </a:lnSpc>
              <a:spcBef>
                <a:spcPts val="500"/>
              </a:spcBef>
              <a:spcAft>
                <a:spcPts val="1000"/>
              </a:spcAft>
            </a:pPr>
            <a:r>
              <a:rPr lang="en-GB" sz="1600" dirty="0">
                <a:solidFill>
                  <a:schemeClr val="tx2"/>
                </a:solidFill>
                <a:effectLst/>
                <a:ea typeface="Yu Mincho" panose="02020400000000000000" pitchFamily="18" charset="-128"/>
                <a:cs typeface="Arial" panose="020B0604020202020204" pitchFamily="34" charset="0"/>
              </a:rPr>
              <a:t>eTwinning Groups are virtual places where you can meet </a:t>
            </a:r>
            <a:r>
              <a:rPr lang="en-GB" sz="1600" dirty="0" err="1">
                <a:solidFill>
                  <a:schemeClr val="tx2"/>
                </a:solidFill>
                <a:effectLst/>
                <a:ea typeface="Yu Mincho" panose="02020400000000000000" pitchFamily="18" charset="-128"/>
                <a:cs typeface="Arial" panose="020B0604020202020204" pitchFamily="34" charset="0"/>
              </a:rPr>
              <a:t>eTwinners</a:t>
            </a:r>
            <a:r>
              <a:rPr lang="en-GB" sz="1600" dirty="0">
                <a:solidFill>
                  <a:schemeClr val="tx2"/>
                </a:solidFill>
                <a:effectLst/>
                <a:ea typeface="Yu Mincho" panose="02020400000000000000" pitchFamily="18" charset="-128"/>
                <a:cs typeface="Arial" panose="020B0604020202020204" pitchFamily="34" charset="0"/>
              </a:rPr>
              <a:t> with the same interests. These groups are organised by specific subjects or areas of interest. In terms of tools, it is very similar to the </a:t>
            </a:r>
            <a:r>
              <a:rPr lang="en-GB" sz="1600" dirty="0" err="1">
                <a:solidFill>
                  <a:schemeClr val="tx2"/>
                </a:solidFill>
                <a:effectLst/>
                <a:ea typeface="Yu Mincho" panose="02020400000000000000" pitchFamily="18" charset="-128"/>
                <a:cs typeface="Arial" panose="020B0604020202020204" pitchFamily="34" charset="0"/>
              </a:rPr>
              <a:t>Twinspace</a:t>
            </a:r>
            <a:r>
              <a:rPr lang="en-GB" sz="1600" dirty="0">
                <a:solidFill>
                  <a:schemeClr val="tx2"/>
                </a:solidFill>
                <a:effectLst/>
                <a:ea typeface="Yu Mincho" panose="02020400000000000000" pitchFamily="18" charset="-128"/>
                <a:cs typeface="Arial" panose="020B0604020202020204" pitchFamily="34" charset="0"/>
              </a:rPr>
              <a:t>. </a:t>
            </a:r>
          </a:p>
        </p:txBody>
      </p:sp>
      <p:sp>
        <p:nvSpPr>
          <p:cNvPr id="8" name="TextBox 14">
            <a:extLst>
              <a:ext uri="{FF2B5EF4-FFF2-40B4-BE49-F238E27FC236}">
                <a16:creationId xmlns:a16="http://schemas.microsoft.com/office/drawing/2014/main" id="{483D5201-D86E-BE65-7A14-7F190A1180C1}"/>
              </a:ext>
            </a:extLst>
          </p:cNvPr>
          <p:cNvSpPr txBox="1"/>
          <p:nvPr/>
        </p:nvSpPr>
        <p:spPr>
          <a:xfrm>
            <a:off x="5310937" y="3629025"/>
            <a:ext cx="4385510" cy="913583"/>
          </a:xfrm>
          <a:prstGeom prst="rect">
            <a:avLst/>
          </a:prstGeom>
          <a:noFill/>
        </p:spPr>
        <p:txBody>
          <a:bodyPr wrap="square">
            <a:spAutoFit/>
          </a:bodyPr>
          <a:lstStyle/>
          <a:p>
            <a:pPr>
              <a:lnSpc>
                <a:spcPct val="115000"/>
              </a:lnSpc>
              <a:spcBef>
                <a:spcPts val="500"/>
              </a:spcBef>
              <a:spcAft>
                <a:spcPts val="1000"/>
              </a:spcAft>
            </a:pPr>
            <a:r>
              <a:rPr lang="en-GB" sz="1600" dirty="0">
                <a:solidFill>
                  <a:schemeClr val="tx2"/>
                </a:solidFill>
                <a:effectLst/>
                <a:ea typeface="Yu Mincho" panose="02020400000000000000" pitchFamily="18" charset="-128"/>
                <a:cs typeface="Calibri" panose="020F0502020204030204" pitchFamily="34" charset="0"/>
              </a:rPr>
              <a:t>Can be created by </a:t>
            </a:r>
            <a:r>
              <a:rPr lang="en-GB" sz="1600" dirty="0" err="1">
                <a:solidFill>
                  <a:schemeClr val="tx2"/>
                </a:solidFill>
                <a:effectLst/>
                <a:ea typeface="Yu Mincho" panose="02020400000000000000" pitchFamily="18" charset="-128"/>
                <a:cs typeface="Calibri" panose="020F0502020204030204" pitchFamily="34" charset="0"/>
              </a:rPr>
              <a:t>eTwinners</a:t>
            </a:r>
            <a:r>
              <a:rPr lang="en-GB" sz="1600" dirty="0">
                <a:solidFill>
                  <a:schemeClr val="tx2"/>
                </a:solidFill>
                <a:effectLst/>
                <a:ea typeface="Yu Mincho" panose="02020400000000000000" pitchFamily="18" charset="-128"/>
                <a:cs typeface="Calibri" panose="020F0502020204030204" pitchFamily="34" charset="0"/>
              </a:rPr>
              <a:t> (automatica</a:t>
            </a:r>
            <a:r>
              <a:rPr lang="en-GB" sz="1600" dirty="0">
                <a:solidFill>
                  <a:schemeClr val="tx2"/>
                </a:solidFill>
                <a:ea typeface="Yu Mincho" panose="02020400000000000000" pitchFamily="18" charset="-128"/>
                <a:cs typeface="Calibri" panose="020F0502020204030204" pitchFamily="34" charset="0"/>
              </a:rPr>
              <a:t>lly approved at the moment, </a:t>
            </a:r>
            <a:r>
              <a:rPr lang="en-GB" sz="1600" dirty="0">
                <a:solidFill>
                  <a:schemeClr val="tx2"/>
                </a:solidFill>
                <a:effectLst/>
                <a:ea typeface="Yu Mincho" panose="02020400000000000000" pitchFamily="18" charset="-128"/>
                <a:cs typeface="Calibri" panose="020F0502020204030204" pitchFamily="34" charset="0"/>
              </a:rPr>
              <a:t>will require approval by the CSS)</a:t>
            </a:r>
            <a:endParaRPr lang="en-GB" sz="1600" dirty="0">
              <a:solidFill>
                <a:schemeClr val="tx2"/>
              </a:solidFill>
              <a:effectLs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236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519397" y="786140"/>
            <a:ext cx="1441420" cy="523220"/>
          </a:xfrm>
          <a:prstGeom prst="rect">
            <a:avLst/>
          </a:prstGeom>
        </p:spPr>
        <p:txBody>
          <a:bodyPr wrap="none">
            <a:spAutoFit/>
          </a:bodyPr>
          <a:lstStyle/>
          <a:p>
            <a:r>
              <a:rPr lang="hu-HU" sz="2800" b="1" dirty="0" err="1">
                <a:solidFill>
                  <a:prstClr val="white"/>
                </a:solidFill>
              </a:rPr>
              <a:t>Support</a:t>
            </a:r>
            <a:endParaRPr lang="hu-HU" dirty="0"/>
          </a:p>
        </p:txBody>
      </p:sp>
      <p:sp>
        <p:nvSpPr>
          <p:cNvPr id="4" name="TextBox 1">
            <a:extLst>
              <a:ext uri="{FF2B5EF4-FFF2-40B4-BE49-F238E27FC236}">
                <a16:creationId xmlns:a16="http://schemas.microsoft.com/office/drawing/2014/main" id="{691AE2F1-F2B7-0D20-88C9-957DF1470FDB}"/>
              </a:ext>
            </a:extLst>
          </p:cNvPr>
          <p:cNvSpPr txBox="1"/>
          <p:nvPr/>
        </p:nvSpPr>
        <p:spPr>
          <a:xfrm>
            <a:off x="896409" y="3085042"/>
            <a:ext cx="9366667" cy="2113784"/>
          </a:xfrm>
          <a:prstGeom prst="rect">
            <a:avLst/>
          </a:prstGeom>
          <a:noFill/>
        </p:spPr>
        <p:txBody>
          <a:bodyPr wrap="none" rtlCol="0">
            <a:spAutoFit/>
          </a:bodyPr>
          <a:lstStyle/>
          <a:p>
            <a:pPr>
              <a:lnSpc>
                <a:spcPct val="150000"/>
              </a:lnSpc>
            </a:pPr>
            <a:r>
              <a:rPr lang="en-GB" b="1" dirty="0">
                <a:solidFill>
                  <a:schemeClr val="accent1"/>
                </a:solidFill>
              </a:rPr>
              <a:t>Support related to eTwinning and eTwinning-features on the platform:</a:t>
            </a:r>
          </a:p>
          <a:p>
            <a:pPr>
              <a:lnSpc>
                <a:spcPct val="150000"/>
              </a:lnSpc>
            </a:pPr>
            <a:r>
              <a:rPr lang="en-GB" dirty="0"/>
              <a:t>Contact you NSO - </a:t>
            </a:r>
            <a:r>
              <a:rPr lang="en-GB" dirty="0">
                <a:hlinkClick r:id="rId2"/>
              </a:rPr>
              <a:t>school-education.ec.europa.eu/</a:t>
            </a:r>
            <a:r>
              <a:rPr lang="en-GB" dirty="0" err="1">
                <a:hlinkClick r:id="rId2"/>
              </a:rPr>
              <a:t>en</a:t>
            </a:r>
            <a:r>
              <a:rPr lang="en-GB" dirty="0">
                <a:hlinkClick r:id="rId2"/>
              </a:rPr>
              <a:t>/about/eTwinning-NSO</a:t>
            </a:r>
            <a:r>
              <a:rPr lang="en-GB" dirty="0"/>
              <a:t> </a:t>
            </a:r>
          </a:p>
          <a:p>
            <a:pPr>
              <a:lnSpc>
                <a:spcPct val="150000"/>
              </a:lnSpc>
            </a:pPr>
            <a:endParaRPr lang="en-GB" dirty="0"/>
          </a:p>
          <a:p>
            <a:pPr>
              <a:lnSpc>
                <a:spcPct val="150000"/>
              </a:lnSpc>
            </a:pPr>
            <a:r>
              <a:rPr lang="en-US" b="1" dirty="0">
                <a:solidFill>
                  <a:schemeClr val="accent1"/>
                </a:solidFill>
              </a:rPr>
              <a:t>Enquiries related to the European School Education Platform</a:t>
            </a:r>
            <a:r>
              <a:rPr lang="en-GB" b="1" dirty="0">
                <a:solidFill>
                  <a:schemeClr val="accent1"/>
                </a:solidFill>
              </a:rPr>
              <a:t>:</a:t>
            </a:r>
          </a:p>
          <a:p>
            <a:pPr>
              <a:lnSpc>
                <a:spcPct val="150000"/>
              </a:lnSpc>
            </a:pPr>
            <a:r>
              <a:rPr lang="en-GB" dirty="0">
                <a:hlinkClick r:id="rId3"/>
              </a:rPr>
              <a:t>www.esep-support.eu</a:t>
            </a:r>
            <a:r>
              <a:rPr lang="en-GB" dirty="0"/>
              <a:t> </a:t>
            </a:r>
          </a:p>
        </p:txBody>
      </p:sp>
    </p:spTree>
    <p:extLst>
      <p:ext uri="{BB962C8B-B14F-4D97-AF65-F5344CB8AC3E}">
        <p14:creationId xmlns:p14="http://schemas.microsoft.com/office/powerpoint/2010/main" val="16228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533E3E-33D6-4F98-BB8A-7731CAE7028B}"/>
              </a:ext>
            </a:extLst>
          </p:cNvPr>
          <p:cNvPicPr>
            <a:picLocks noChangeAspect="1"/>
          </p:cNvPicPr>
          <p:nvPr/>
        </p:nvPicPr>
        <p:blipFill rotWithShape="1">
          <a:blip r:embed="rId3"/>
          <a:srcRect l="729"/>
          <a:stretch/>
        </p:blipFill>
        <p:spPr>
          <a:xfrm>
            <a:off x="655221" y="1373982"/>
            <a:ext cx="9491313" cy="4995019"/>
          </a:xfrm>
          <a:prstGeom prst="rect">
            <a:avLst/>
          </a:prstGeom>
        </p:spPr>
      </p:pic>
      <p:sp>
        <p:nvSpPr>
          <p:cNvPr id="5" name="Oval 4">
            <a:extLst>
              <a:ext uri="{FF2B5EF4-FFF2-40B4-BE49-F238E27FC236}">
                <a16:creationId xmlns:a16="http://schemas.microsoft.com/office/drawing/2014/main" id="{FD89E2DB-6718-4737-AA55-CABA525E4830}"/>
              </a:ext>
            </a:extLst>
          </p:cNvPr>
          <p:cNvSpPr/>
          <p:nvPr/>
        </p:nvSpPr>
        <p:spPr>
          <a:xfrm>
            <a:off x="4747592" y="2238943"/>
            <a:ext cx="2324100"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63BB8DD-98E9-468C-86B0-429D7BD279DE}"/>
              </a:ext>
            </a:extLst>
          </p:cNvPr>
          <p:cNvSpPr/>
          <p:nvPr/>
        </p:nvSpPr>
        <p:spPr>
          <a:xfrm>
            <a:off x="4671325" y="4606106"/>
            <a:ext cx="2324100" cy="6238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DD9A3389-0680-415C-BD05-D3C1B78CCEEE}"/>
              </a:ext>
            </a:extLst>
          </p:cNvPr>
          <p:cNvCxnSpPr/>
          <p:nvPr/>
        </p:nvCxnSpPr>
        <p:spPr>
          <a:xfrm>
            <a:off x="5909642" y="3020093"/>
            <a:ext cx="180975" cy="147161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9032BC40-794E-2071-F15C-739ADA21B03F}"/>
              </a:ext>
            </a:extLst>
          </p:cNvPr>
          <p:cNvSpPr>
            <a:spLocks noGrp="1"/>
          </p:cNvSpPr>
          <p:nvPr>
            <p:ph type="title"/>
          </p:nvPr>
        </p:nvSpPr>
        <p:spPr>
          <a:xfrm>
            <a:off x="655637" y="428625"/>
            <a:ext cx="11146895" cy="608013"/>
          </a:xfrm>
        </p:spPr>
        <p:txBody>
          <a:bodyPr>
            <a:normAutofit/>
          </a:bodyPr>
          <a:lstStyle/>
          <a:p>
            <a:r>
              <a:rPr lang="hu-HU" sz="2800" dirty="0">
                <a:latin typeface="EC Square Sans Pro" panose="020B0506040000020004" pitchFamily="34" charset="0"/>
              </a:rPr>
              <a:t>2 </a:t>
            </a:r>
            <a:r>
              <a:rPr lang="hu-HU" sz="2800" dirty="0" err="1">
                <a:latin typeface="EC Square Sans Pro" panose="020B0506040000020004" pitchFamily="34" charset="0"/>
              </a:rPr>
              <a:t>platforms</a:t>
            </a:r>
            <a:r>
              <a:rPr lang="en-US" sz="2800" dirty="0">
                <a:latin typeface="EC Square Sans Pro" panose="020B0506040000020004" pitchFamily="34" charset="0"/>
              </a:rPr>
              <a:t>, </a:t>
            </a:r>
            <a:r>
              <a:rPr lang="hu-HU" sz="2800" dirty="0">
                <a:latin typeface="EC Square Sans Pro" panose="020B0506040000020004" pitchFamily="34" charset="0"/>
              </a:rPr>
              <a:t>overlapping </a:t>
            </a:r>
            <a:r>
              <a:rPr lang="hu-HU" sz="2800" dirty="0" err="1">
                <a:latin typeface="EC Square Sans Pro" panose="020B0506040000020004" pitchFamily="34" charset="0"/>
              </a:rPr>
              <a:t>audiences</a:t>
            </a:r>
            <a:r>
              <a:rPr lang="hu-HU" sz="2800" dirty="0">
                <a:latin typeface="EC Square Sans Pro" panose="020B0506040000020004" pitchFamily="34" charset="0"/>
              </a:rPr>
              <a:t>, </a:t>
            </a:r>
            <a:r>
              <a:rPr lang="hu-HU" sz="2800" dirty="0" err="1">
                <a:latin typeface="EC Square Sans Pro" panose="020B0506040000020004" pitchFamily="34" charset="0"/>
              </a:rPr>
              <a:t>similar</a:t>
            </a:r>
            <a:r>
              <a:rPr lang="hu-HU" sz="2800" dirty="0">
                <a:latin typeface="EC Square Sans Pro" panose="020B0506040000020004" pitchFamily="34" charset="0"/>
              </a:rPr>
              <a:t> </a:t>
            </a:r>
            <a:r>
              <a:rPr lang="hu-HU" sz="2800" dirty="0" err="1">
                <a:latin typeface="EC Square Sans Pro" panose="020B0506040000020004" pitchFamily="34" charset="0"/>
              </a:rPr>
              <a:t>functionalities</a:t>
            </a:r>
            <a:r>
              <a:rPr lang="en-US" sz="2800" dirty="0">
                <a:latin typeface="EC Square Sans Pro" panose="020B0506040000020004" pitchFamily="34" charset="0"/>
              </a:rPr>
              <a:t>... ... ? </a:t>
            </a:r>
            <a:endParaRPr lang="en-GB" sz="2800" dirty="0"/>
          </a:p>
        </p:txBody>
      </p:sp>
    </p:spTree>
    <p:extLst>
      <p:ext uri="{BB962C8B-B14F-4D97-AF65-F5344CB8AC3E}">
        <p14:creationId xmlns:p14="http://schemas.microsoft.com/office/powerpoint/2010/main" val="2783674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395D4-8C14-CCF2-7D10-F5F9393A6202}"/>
              </a:ext>
            </a:extLst>
          </p:cNvPr>
          <p:cNvSpPr>
            <a:spLocks noGrp="1"/>
          </p:cNvSpPr>
          <p:nvPr>
            <p:ph type="title"/>
          </p:nvPr>
        </p:nvSpPr>
        <p:spPr/>
        <p:txBody>
          <a:bodyPr>
            <a:normAutofit/>
          </a:bodyPr>
          <a:lstStyle/>
          <a:p>
            <a:r>
              <a:rPr lang="hu-HU" dirty="0" err="1"/>
              <a:t>What</a:t>
            </a:r>
            <a:r>
              <a:rPr lang="hu-HU" dirty="0"/>
              <a:t> is </a:t>
            </a:r>
            <a:r>
              <a:rPr lang="hu-HU" dirty="0" err="1"/>
              <a:t>coming</a:t>
            </a:r>
            <a:r>
              <a:rPr lang="hu-HU" dirty="0"/>
              <a:t> </a:t>
            </a:r>
            <a:r>
              <a:rPr lang="hu-HU" dirty="0" err="1"/>
              <a:t>next</a:t>
            </a:r>
            <a:r>
              <a:rPr lang="hu-HU" dirty="0"/>
              <a:t>…</a:t>
            </a:r>
            <a:endParaRPr lang="en-BE" dirty="0">
              <a:highlight>
                <a:srgbClr val="FFFF00"/>
              </a:highlight>
            </a:endParaRPr>
          </a:p>
        </p:txBody>
      </p:sp>
      <p:sp>
        <p:nvSpPr>
          <p:cNvPr id="4" name="Szövegdoboz 3">
            <a:extLst>
              <a:ext uri="{FF2B5EF4-FFF2-40B4-BE49-F238E27FC236}">
                <a16:creationId xmlns:a16="http://schemas.microsoft.com/office/drawing/2014/main" id="{0DA1828E-9663-C88C-A430-5EB443EC4254}"/>
              </a:ext>
            </a:extLst>
          </p:cNvPr>
          <p:cNvSpPr txBox="1"/>
          <p:nvPr/>
        </p:nvSpPr>
        <p:spPr>
          <a:xfrm>
            <a:off x="942924" y="2327280"/>
            <a:ext cx="9572676" cy="254210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b="1" dirty="0">
                <a:solidFill>
                  <a:schemeClr val="tx2"/>
                </a:solidFill>
                <a:latin typeface="Open Sans" panose="020B0606030504020204" pitchFamily="34" charset="0"/>
              </a:rPr>
              <a:t>During the course of 2023</a:t>
            </a:r>
            <a:endParaRPr lang="hu-HU" b="1" dirty="0">
              <a:solidFill>
                <a:schemeClr val="tx2"/>
              </a:solidFill>
              <a:latin typeface="Open Sans" panose="020B0606030504020204" pitchFamily="34" charset="0"/>
            </a:endParaRPr>
          </a:p>
          <a:p>
            <a:pPr>
              <a:lnSpc>
                <a:spcPct val="150000"/>
              </a:lnSpc>
            </a:pPr>
            <a:endParaRPr lang="en-GB" b="1" dirty="0">
              <a:solidFill>
                <a:schemeClr val="tx2"/>
              </a:solidFill>
              <a:latin typeface="Open Sans" panose="020B0606030504020204" pitchFamily="34" charset="0"/>
            </a:endParaRPr>
          </a:p>
          <a:p>
            <a:pPr>
              <a:lnSpc>
                <a:spcPct val="150000"/>
              </a:lnSpc>
            </a:pPr>
            <a:r>
              <a:rPr lang="en-US" i="1" dirty="0">
                <a:latin typeface="Open Sans" panose="020B0606030504020204" pitchFamily="34" charset="0"/>
              </a:rPr>
              <a:t>Identification of needs with NSO, end users and other stakeholders, in the following areas: </a:t>
            </a:r>
          </a:p>
          <a:p>
            <a:pPr marL="742950" lvl="1" indent="-285750">
              <a:lnSpc>
                <a:spcPct val="150000"/>
              </a:lnSpc>
              <a:buFont typeface="Arial" panose="020B0604020202020204" pitchFamily="34" charset="0"/>
              <a:buChar char="•"/>
            </a:pPr>
            <a:r>
              <a:rPr lang="en-GB" dirty="0">
                <a:latin typeface="Open Sans" panose="020B0606030504020204" pitchFamily="34" charset="0"/>
              </a:rPr>
              <a:t>Platform usability improvements</a:t>
            </a:r>
          </a:p>
          <a:p>
            <a:pPr marL="742950" lvl="1" indent="-285750">
              <a:lnSpc>
                <a:spcPct val="150000"/>
              </a:lnSpc>
              <a:buFont typeface="Arial" panose="020B0604020202020204" pitchFamily="34" charset="0"/>
              <a:buChar char="•"/>
            </a:pPr>
            <a:r>
              <a:rPr lang="en-GB" dirty="0">
                <a:latin typeface="Open Sans" panose="020B0606030504020204" pitchFamily="34" charset="0"/>
              </a:rPr>
              <a:t>Erasmus+ tools</a:t>
            </a:r>
          </a:p>
          <a:p>
            <a:pPr marL="742950" lvl="1" indent="-285750">
              <a:lnSpc>
                <a:spcPct val="150000"/>
              </a:lnSpc>
              <a:buFont typeface="Arial" panose="020B0604020202020204" pitchFamily="34" charset="0"/>
              <a:buChar char="•"/>
            </a:pPr>
            <a:r>
              <a:rPr lang="en-GB" dirty="0">
                <a:latin typeface="Open Sans" panose="020B0606030504020204" pitchFamily="34" charset="0"/>
              </a:rPr>
              <a:t>eTwinning community features</a:t>
            </a:r>
            <a:endParaRPr lang="hu-HU" dirty="0"/>
          </a:p>
        </p:txBody>
      </p:sp>
    </p:spTree>
    <p:extLst>
      <p:ext uri="{BB962C8B-B14F-4D97-AF65-F5344CB8AC3E}">
        <p14:creationId xmlns:p14="http://schemas.microsoft.com/office/powerpoint/2010/main" val="372234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828EA02-3F45-259A-3B39-AA128E6B1227}"/>
              </a:ext>
            </a:extLst>
          </p:cNvPr>
          <p:cNvSpPr>
            <a:spLocks noGrp="1"/>
          </p:cNvSpPr>
          <p:nvPr>
            <p:ph type="title"/>
          </p:nvPr>
        </p:nvSpPr>
        <p:spPr>
          <a:xfrm>
            <a:off x="237066" y="562220"/>
            <a:ext cx="11362267" cy="608152"/>
          </a:xfrm>
        </p:spPr>
        <p:txBody>
          <a:bodyPr>
            <a:normAutofit fontScale="90000"/>
          </a:bodyPr>
          <a:lstStyle/>
          <a:p>
            <a:r>
              <a:rPr lang="en-GB" dirty="0"/>
              <a:t>Introducing Professional Development on the European School Education Platform</a:t>
            </a:r>
            <a:endParaRPr lang="en-GB" dirty="0">
              <a:highlight>
                <a:srgbClr val="FFFF00"/>
              </a:highlight>
            </a:endParaRPr>
          </a:p>
        </p:txBody>
      </p:sp>
      <p:sp>
        <p:nvSpPr>
          <p:cNvPr id="2" name="Marcador de Posição de Conteúdo 5">
            <a:extLst>
              <a:ext uri="{FF2B5EF4-FFF2-40B4-BE49-F238E27FC236}">
                <a16:creationId xmlns:a16="http://schemas.microsoft.com/office/drawing/2014/main" id="{AE88EF63-0824-DAE9-AA36-8828F98A270D}"/>
              </a:ext>
            </a:extLst>
          </p:cNvPr>
          <p:cNvSpPr txBox="1">
            <a:spLocks/>
          </p:cNvSpPr>
          <p:nvPr/>
        </p:nvSpPr>
        <p:spPr>
          <a:xfrm>
            <a:off x="2239963" y="2947016"/>
            <a:ext cx="9952037" cy="404303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400" kern="1200">
                <a:solidFill>
                  <a:schemeClr val="bg2">
                    <a:lumMod val="1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2">
                    <a:lumMod val="1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2">
                    <a:lumMod val="1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2">
                    <a:lumMod val="1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2">
                    <a:lumMod val="1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GB" dirty="0">
                <a:solidFill>
                  <a:schemeClr val="tx1"/>
                </a:solidFill>
              </a:rPr>
              <a:t>European School Education Platform &amp; EU Academy</a:t>
            </a:r>
          </a:p>
          <a:p>
            <a:r>
              <a:rPr lang="en-GB" dirty="0">
                <a:solidFill>
                  <a:schemeClr val="tx1"/>
                </a:solidFill>
              </a:rPr>
              <a:t>Course &amp; Webinar Catalogue</a:t>
            </a:r>
          </a:p>
          <a:p>
            <a:r>
              <a:rPr lang="en-GB" dirty="0">
                <a:solidFill>
                  <a:schemeClr val="tx1"/>
                </a:solidFill>
              </a:rPr>
              <a:t>Enrolling &amp; accessing a course</a:t>
            </a:r>
          </a:p>
          <a:p>
            <a:r>
              <a:rPr lang="en-GB" dirty="0">
                <a:solidFill>
                  <a:schemeClr val="tx1"/>
                </a:solidFill>
              </a:rPr>
              <a:t>EU Academy Course interface</a:t>
            </a:r>
          </a:p>
          <a:p>
            <a:r>
              <a:rPr lang="en-GB" dirty="0">
                <a:solidFill>
                  <a:schemeClr val="tx1"/>
                </a:solidFill>
              </a:rPr>
              <a:t>EU Academy Dashboard &amp; Profile</a:t>
            </a:r>
          </a:p>
          <a:p>
            <a:r>
              <a:rPr lang="en-GB" dirty="0">
                <a:solidFill>
                  <a:schemeClr val="tx1"/>
                </a:solidFill>
              </a:rPr>
              <a:t>Helpdesk</a:t>
            </a:r>
          </a:p>
        </p:txBody>
      </p:sp>
    </p:spTree>
    <p:extLst>
      <p:ext uri="{BB962C8B-B14F-4D97-AF65-F5344CB8AC3E}">
        <p14:creationId xmlns:p14="http://schemas.microsoft.com/office/powerpoint/2010/main" val="1173864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sz="quarter" idx="13"/>
          </p:nvPr>
        </p:nvPicPr>
        <p:blipFill>
          <a:blip r:embed="rId2"/>
          <a:stretch>
            <a:fillRect/>
          </a:stretch>
        </p:blipFill>
        <p:spPr>
          <a:xfrm>
            <a:off x="885093" y="1423074"/>
            <a:ext cx="3906183" cy="4749126"/>
          </a:xfrm>
          <a:prstGeom prst="rect">
            <a:avLst/>
          </a:prstGeom>
        </p:spPr>
      </p:pic>
      <p:pic>
        <p:nvPicPr>
          <p:cNvPr id="3" name="Picture 2">
            <a:extLst>
              <a:ext uri="{FF2B5EF4-FFF2-40B4-BE49-F238E27FC236}">
                <a16:creationId xmlns:a16="http://schemas.microsoft.com/office/drawing/2014/main" id="{06F50175-E0BC-1BCD-005F-D949D6500D1E}"/>
              </a:ext>
            </a:extLst>
          </p:cNvPr>
          <p:cNvPicPr>
            <a:picLocks noChangeAspect="1"/>
          </p:cNvPicPr>
          <p:nvPr/>
        </p:nvPicPr>
        <p:blipFill>
          <a:blip r:embed="rId3"/>
          <a:stretch>
            <a:fillRect/>
          </a:stretch>
        </p:blipFill>
        <p:spPr>
          <a:xfrm>
            <a:off x="5766955" y="1326388"/>
            <a:ext cx="5867400" cy="4719088"/>
          </a:xfrm>
          <a:prstGeom prst="rect">
            <a:avLst/>
          </a:prstGeom>
          <a:ln>
            <a:solidFill>
              <a:schemeClr val="tx1"/>
            </a:solidFill>
          </a:ln>
        </p:spPr>
      </p:pic>
      <p:sp>
        <p:nvSpPr>
          <p:cNvPr id="7" name="Título 4">
            <a:extLst>
              <a:ext uri="{FF2B5EF4-FFF2-40B4-BE49-F238E27FC236}">
                <a16:creationId xmlns:a16="http://schemas.microsoft.com/office/drawing/2014/main" id="{F7EB1594-1EB8-DF90-C7A2-A70E1B53B1D4}"/>
              </a:ext>
            </a:extLst>
          </p:cNvPr>
          <p:cNvSpPr>
            <a:spLocks noGrp="1"/>
          </p:cNvSpPr>
          <p:nvPr>
            <p:ph type="title"/>
          </p:nvPr>
        </p:nvSpPr>
        <p:spPr>
          <a:xfrm>
            <a:off x="655637" y="428625"/>
            <a:ext cx="8936597" cy="608013"/>
          </a:xfrm>
        </p:spPr>
        <p:txBody>
          <a:bodyPr>
            <a:normAutofit fontScale="90000"/>
          </a:bodyPr>
          <a:lstStyle/>
          <a:p>
            <a:r>
              <a:rPr lang="en-GB" dirty="0"/>
              <a:t>Introducing Professional Development on the European School Education Platform</a:t>
            </a:r>
            <a:endParaRPr lang="en-GB" dirty="0">
              <a:highlight>
                <a:srgbClr val="FFFF00"/>
              </a:highlight>
            </a:endParaRPr>
          </a:p>
        </p:txBody>
      </p:sp>
    </p:spTree>
    <p:extLst>
      <p:ext uri="{BB962C8B-B14F-4D97-AF65-F5344CB8AC3E}">
        <p14:creationId xmlns:p14="http://schemas.microsoft.com/office/powerpoint/2010/main" val="1015710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e Conteúdo 5">
            <a:extLst>
              <a:ext uri="{FF2B5EF4-FFF2-40B4-BE49-F238E27FC236}">
                <a16:creationId xmlns:a16="http://schemas.microsoft.com/office/drawing/2014/main" id="{73B8AC51-3A39-175B-5BFF-C0DC0AC99AA7}"/>
              </a:ext>
            </a:extLst>
          </p:cNvPr>
          <p:cNvSpPr>
            <a:spLocks noGrp="1"/>
          </p:cNvSpPr>
          <p:nvPr>
            <p:ph sz="quarter" idx="13"/>
          </p:nvPr>
        </p:nvSpPr>
        <p:spPr/>
        <p:txBody>
          <a:bodyPr/>
          <a:lstStyle/>
          <a:p>
            <a:endParaRPr lang="en-GB"/>
          </a:p>
        </p:txBody>
      </p:sp>
      <p:sp>
        <p:nvSpPr>
          <p:cNvPr id="5" name="Título 4">
            <a:extLst>
              <a:ext uri="{FF2B5EF4-FFF2-40B4-BE49-F238E27FC236}">
                <a16:creationId xmlns:a16="http://schemas.microsoft.com/office/drawing/2014/main" id="{B828EA02-3F45-259A-3B39-AA128E6B1227}"/>
              </a:ext>
            </a:extLst>
          </p:cNvPr>
          <p:cNvSpPr>
            <a:spLocks noGrp="1"/>
          </p:cNvSpPr>
          <p:nvPr>
            <p:ph type="title"/>
          </p:nvPr>
        </p:nvSpPr>
        <p:spPr/>
        <p:txBody>
          <a:bodyPr>
            <a:normAutofit/>
          </a:bodyPr>
          <a:lstStyle/>
          <a:p>
            <a:endParaRPr lang="en-GB">
              <a:highlight>
                <a:srgbClr val="FFFF00"/>
              </a:highlight>
            </a:endParaRPr>
          </a:p>
        </p:txBody>
      </p:sp>
      <p:sp>
        <p:nvSpPr>
          <p:cNvPr id="7" name="Marcador de Posição do Texto 6">
            <a:extLst>
              <a:ext uri="{FF2B5EF4-FFF2-40B4-BE49-F238E27FC236}">
                <a16:creationId xmlns:a16="http://schemas.microsoft.com/office/drawing/2014/main" id="{8D3FA8A0-B701-EB6A-F905-7047D3DBC5EA}"/>
              </a:ext>
            </a:extLst>
          </p:cNvPr>
          <p:cNvSpPr>
            <a:spLocks noGrp="1"/>
          </p:cNvSpPr>
          <p:nvPr>
            <p:ph type="body" sz="quarter" idx="14"/>
          </p:nvPr>
        </p:nvSpPr>
        <p:spPr/>
        <p:txBody>
          <a:bodyPr/>
          <a:lstStyle/>
          <a:p>
            <a:endParaRPr lang="en-GB"/>
          </a:p>
        </p:txBody>
      </p:sp>
      <p:pic>
        <p:nvPicPr>
          <p:cNvPr id="4" name="Picture 3">
            <a:extLst>
              <a:ext uri="{FF2B5EF4-FFF2-40B4-BE49-F238E27FC236}">
                <a16:creationId xmlns:a16="http://schemas.microsoft.com/office/drawing/2014/main" id="{1204AE58-ED03-2544-E590-6E47CC34618C}"/>
              </a:ext>
            </a:extLst>
          </p:cNvPr>
          <p:cNvPicPr>
            <a:picLocks noChangeAspect="1"/>
          </p:cNvPicPr>
          <p:nvPr/>
        </p:nvPicPr>
        <p:blipFill>
          <a:blip r:embed="rId2"/>
          <a:stretch>
            <a:fillRect/>
          </a:stretch>
        </p:blipFill>
        <p:spPr>
          <a:xfrm>
            <a:off x="5046108" y="0"/>
            <a:ext cx="7145892" cy="6858000"/>
          </a:xfrm>
          <a:prstGeom prst="rect">
            <a:avLst/>
          </a:prstGeom>
          <a:ln>
            <a:solidFill>
              <a:schemeClr val="tx1"/>
            </a:solidFill>
          </a:ln>
        </p:spPr>
      </p:pic>
    </p:spTree>
    <p:extLst>
      <p:ext uri="{BB962C8B-B14F-4D97-AF65-F5344CB8AC3E}">
        <p14:creationId xmlns:p14="http://schemas.microsoft.com/office/powerpoint/2010/main" val="248204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4260A-1174-FA6A-2C56-7B67B1C04A5E}"/>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AF09D9BB-CCAE-483A-60DC-D28BB3789129}"/>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C15EB9EF-0F97-37E9-D791-F9F4F675F0AC}"/>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1831017C-8C17-6C96-A818-ADB6440CCD3F}"/>
              </a:ext>
            </a:extLst>
          </p:cNvPr>
          <p:cNvPicPr>
            <a:picLocks noChangeAspect="1"/>
          </p:cNvPicPr>
          <p:nvPr/>
        </p:nvPicPr>
        <p:blipFill>
          <a:blip r:embed="rId2"/>
          <a:stretch>
            <a:fillRect/>
          </a:stretch>
        </p:blipFill>
        <p:spPr>
          <a:xfrm>
            <a:off x="4419600" y="19258"/>
            <a:ext cx="7772400" cy="6838742"/>
          </a:xfrm>
          <a:prstGeom prst="rect">
            <a:avLst/>
          </a:prstGeom>
          <a:ln>
            <a:solidFill>
              <a:schemeClr val="tx1"/>
            </a:solidFill>
          </a:ln>
        </p:spPr>
      </p:pic>
    </p:spTree>
    <p:extLst>
      <p:ext uri="{BB962C8B-B14F-4D97-AF65-F5344CB8AC3E}">
        <p14:creationId xmlns:p14="http://schemas.microsoft.com/office/powerpoint/2010/main" val="3579478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E7677-3AB5-A5AD-04A5-D40DC7E36401}"/>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0137A512-C013-097B-3472-E4B4D4943B99}"/>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B6CCEF3A-79E4-D11B-0BCB-F3AD3870AF21}"/>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2483DD74-D47F-0AD4-1446-582E14D205AE}"/>
              </a:ext>
            </a:extLst>
          </p:cNvPr>
          <p:cNvPicPr>
            <a:picLocks noChangeAspect="1"/>
          </p:cNvPicPr>
          <p:nvPr/>
        </p:nvPicPr>
        <p:blipFill>
          <a:blip r:embed="rId2"/>
          <a:stretch>
            <a:fillRect/>
          </a:stretch>
        </p:blipFill>
        <p:spPr>
          <a:xfrm>
            <a:off x="2953634" y="0"/>
            <a:ext cx="6284731" cy="6858000"/>
          </a:xfrm>
          <a:prstGeom prst="rect">
            <a:avLst/>
          </a:prstGeom>
          <a:ln>
            <a:solidFill>
              <a:schemeClr val="tx1"/>
            </a:solidFill>
          </a:ln>
        </p:spPr>
      </p:pic>
    </p:spTree>
    <p:extLst>
      <p:ext uri="{BB962C8B-B14F-4D97-AF65-F5344CB8AC3E}">
        <p14:creationId xmlns:p14="http://schemas.microsoft.com/office/powerpoint/2010/main" val="353570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345DD1-6B6A-36DE-53E9-79CD5BC748DA}"/>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1D918BAE-1AEB-BF26-838E-3887332F1C15}"/>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6A7846C7-C629-31DA-551D-0E1ED4FE6FD3}"/>
              </a:ext>
            </a:extLst>
          </p:cNvPr>
          <p:cNvSpPr>
            <a:spLocks noGrp="1"/>
          </p:cNvSpPr>
          <p:nvPr>
            <p:ph type="body" sz="quarter" idx="14"/>
          </p:nvPr>
        </p:nvSpPr>
        <p:spPr/>
        <p:txBody>
          <a:bodyPr/>
          <a:lstStyle/>
          <a:p>
            <a:endParaRPr lang="en-GB"/>
          </a:p>
        </p:txBody>
      </p:sp>
      <p:pic>
        <p:nvPicPr>
          <p:cNvPr id="5" name="Kép 4"/>
          <p:cNvPicPr>
            <a:picLocks noChangeAspect="1"/>
          </p:cNvPicPr>
          <p:nvPr/>
        </p:nvPicPr>
        <p:blipFill>
          <a:blip r:embed="rId3"/>
          <a:stretch>
            <a:fillRect/>
          </a:stretch>
        </p:blipFill>
        <p:spPr>
          <a:xfrm>
            <a:off x="655222" y="347868"/>
            <a:ext cx="9688928" cy="5488627"/>
          </a:xfrm>
          <a:prstGeom prst="rect">
            <a:avLst/>
          </a:prstGeom>
        </p:spPr>
      </p:pic>
    </p:spTree>
    <p:extLst>
      <p:ext uri="{BB962C8B-B14F-4D97-AF65-F5344CB8AC3E}">
        <p14:creationId xmlns:p14="http://schemas.microsoft.com/office/powerpoint/2010/main" val="301732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00437-1CCA-7937-5040-D908D48E2DD0}"/>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CF2FEE3A-3141-C1E7-AA65-FE12BAA14723}"/>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77E40E18-E7B9-DFB6-DD28-B212935D642F}"/>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A8DBCE47-32A3-DB55-9629-DE0D35394852}"/>
              </a:ext>
            </a:extLst>
          </p:cNvPr>
          <p:cNvPicPr>
            <a:picLocks noChangeAspect="1"/>
          </p:cNvPicPr>
          <p:nvPr/>
        </p:nvPicPr>
        <p:blipFill>
          <a:blip r:embed="rId2"/>
          <a:stretch>
            <a:fillRect/>
          </a:stretch>
        </p:blipFill>
        <p:spPr>
          <a:xfrm>
            <a:off x="594528" y="0"/>
            <a:ext cx="11002944" cy="6857999"/>
          </a:xfrm>
          <a:prstGeom prst="rect">
            <a:avLst/>
          </a:prstGeom>
          <a:ln>
            <a:solidFill>
              <a:schemeClr val="tx1"/>
            </a:solidFill>
          </a:ln>
        </p:spPr>
      </p:pic>
    </p:spTree>
    <p:extLst>
      <p:ext uri="{BB962C8B-B14F-4D97-AF65-F5344CB8AC3E}">
        <p14:creationId xmlns:p14="http://schemas.microsoft.com/office/powerpoint/2010/main" val="1824249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A2B0AA-593B-40F1-E302-7775A26BCD5B}"/>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81496164-28D2-FAFD-3D9E-A86182B6E78F}"/>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DC787DC8-D600-BA66-F4FC-99002ADAA1A8}"/>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E13CAD93-4424-6571-72B0-E5225A831B38}"/>
              </a:ext>
            </a:extLst>
          </p:cNvPr>
          <p:cNvPicPr>
            <a:picLocks noChangeAspect="1"/>
          </p:cNvPicPr>
          <p:nvPr/>
        </p:nvPicPr>
        <p:blipFill>
          <a:blip r:embed="rId3"/>
          <a:stretch>
            <a:fillRect/>
          </a:stretch>
        </p:blipFill>
        <p:spPr>
          <a:xfrm>
            <a:off x="2868402" y="0"/>
            <a:ext cx="6455196" cy="6858000"/>
          </a:xfrm>
          <a:prstGeom prst="rect">
            <a:avLst/>
          </a:prstGeom>
          <a:ln>
            <a:solidFill>
              <a:schemeClr val="tx1"/>
            </a:solidFill>
          </a:ln>
        </p:spPr>
      </p:pic>
    </p:spTree>
    <p:extLst>
      <p:ext uri="{BB962C8B-B14F-4D97-AF65-F5344CB8AC3E}">
        <p14:creationId xmlns:p14="http://schemas.microsoft.com/office/powerpoint/2010/main" val="3519316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14056-A54B-4E23-A3D6-95C2D98F44B5}"/>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9459C99C-F642-C259-4786-4EE0416EBDFD}"/>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97E89EE7-2174-3488-7829-90417722C19E}"/>
              </a:ext>
            </a:extLst>
          </p:cNvPr>
          <p:cNvSpPr>
            <a:spLocks noGrp="1"/>
          </p:cNvSpPr>
          <p:nvPr>
            <p:ph type="body" sz="quarter" idx="14"/>
          </p:nvPr>
        </p:nvSpPr>
        <p:spPr/>
        <p:txBody>
          <a:bodyPr/>
          <a:lstStyle/>
          <a:p>
            <a:endParaRPr lang="en-GB"/>
          </a:p>
        </p:txBody>
      </p:sp>
      <p:pic>
        <p:nvPicPr>
          <p:cNvPr id="6" name="Picture 5">
            <a:extLst>
              <a:ext uri="{FF2B5EF4-FFF2-40B4-BE49-F238E27FC236}">
                <a16:creationId xmlns:a16="http://schemas.microsoft.com/office/drawing/2014/main" id="{2221BA19-5E28-BB8E-A6C9-5D4FC4C1C5E9}"/>
              </a:ext>
            </a:extLst>
          </p:cNvPr>
          <p:cNvPicPr>
            <a:picLocks noChangeAspect="1"/>
          </p:cNvPicPr>
          <p:nvPr/>
        </p:nvPicPr>
        <p:blipFill>
          <a:blip r:embed="rId2"/>
          <a:stretch>
            <a:fillRect/>
          </a:stretch>
        </p:blipFill>
        <p:spPr>
          <a:xfrm>
            <a:off x="1815009" y="17593"/>
            <a:ext cx="8561982" cy="6858000"/>
          </a:xfrm>
          <a:prstGeom prst="rect">
            <a:avLst/>
          </a:prstGeom>
        </p:spPr>
      </p:pic>
      <p:sp>
        <p:nvSpPr>
          <p:cNvPr id="7" name="Content Placeholder 1">
            <a:extLst>
              <a:ext uri="{FF2B5EF4-FFF2-40B4-BE49-F238E27FC236}">
                <a16:creationId xmlns:a16="http://schemas.microsoft.com/office/drawing/2014/main" id="{6BAF8AC7-3215-9961-0BFB-7319500C745C}"/>
              </a:ext>
            </a:extLst>
          </p:cNvPr>
          <p:cNvSpPr txBox="1">
            <a:spLocks/>
          </p:cNvSpPr>
          <p:nvPr/>
        </p:nvSpPr>
        <p:spPr>
          <a:xfrm>
            <a:off x="7629483" y="6272414"/>
            <a:ext cx="4562517" cy="60815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dirty="0">
                <a:hlinkClick r:id="rId3"/>
              </a:rPr>
              <a:t>https://academy.europa.eu/</a:t>
            </a:r>
            <a:r>
              <a:rPr lang="en-GB" dirty="0"/>
              <a:t> </a:t>
            </a:r>
          </a:p>
        </p:txBody>
      </p:sp>
    </p:spTree>
    <p:extLst>
      <p:ext uri="{BB962C8B-B14F-4D97-AF65-F5344CB8AC3E}">
        <p14:creationId xmlns:p14="http://schemas.microsoft.com/office/powerpoint/2010/main" val="351718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533E3E-33D6-4F98-BB8A-7731CAE7028B}"/>
              </a:ext>
            </a:extLst>
          </p:cNvPr>
          <p:cNvPicPr>
            <a:picLocks noChangeAspect="1"/>
          </p:cNvPicPr>
          <p:nvPr/>
        </p:nvPicPr>
        <p:blipFill rotWithShape="1">
          <a:blip r:embed="rId2"/>
          <a:srcRect l="729"/>
          <a:stretch/>
        </p:blipFill>
        <p:spPr>
          <a:xfrm>
            <a:off x="655221" y="1373982"/>
            <a:ext cx="9491313" cy="4995019"/>
          </a:xfrm>
          <a:prstGeom prst="rect">
            <a:avLst/>
          </a:prstGeom>
        </p:spPr>
      </p:pic>
      <p:sp>
        <p:nvSpPr>
          <p:cNvPr id="5" name="Oval 4">
            <a:extLst>
              <a:ext uri="{FF2B5EF4-FFF2-40B4-BE49-F238E27FC236}">
                <a16:creationId xmlns:a16="http://schemas.microsoft.com/office/drawing/2014/main" id="{FD89E2DB-6718-4737-AA55-CABA525E4830}"/>
              </a:ext>
            </a:extLst>
          </p:cNvPr>
          <p:cNvSpPr/>
          <p:nvPr/>
        </p:nvSpPr>
        <p:spPr>
          <a:xfrm>
            <a:off x="4747592" y="2238943"/>
            <a:ext cx="2324100"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63BB8DD-98E9-468C-86B0-429D7BD279DE}"/>
              </a:ext>
            </a:extLst>
          </p:cNvPr>
          <p:cNvSpPr/>
          <p:nvPr/>
        </p:nvSpPr>
        <p:spPr>
          <a:xfrm>
            <a:off x="4671325" y="4606106"/>
            <a:ext cx="2324100" cy="6238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DD9A3389-0680-415C-BD05-D3C1B78CCEEE}"/>
              </a:ext>
            </a:extLst>
          </p:cNvPr>
          <p:cNvCxnSpPr/>
          <p:nvPr/>
        </p:nvCxnSpPr>
        <p:spPr>
          <a:xfrm>
            <a:off x="5909642" y="3020093"/>
            <a:ext cx="180975" cy="147161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BD6972D-AEAF-496B-9612-ED15D03EC6EA}"/>
              </a:ext>
            </a:extLst>
          </p:cNvPr>
          <p:cNvSpPr/>
          <p:nvPr/>
        </p:nvSpPr>
        <p:spPr>
          <a:xfrm>
            <a:off x="7403742" y="1948430"/>
            <a:ext cx="2335499" cy="5810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9CF3FC7-D27E-4C0E-A937-00240CFFEEB6}"/>
              </a:ext>
            </a:extLst>
          </p:cNvPr>
          <p:cNvSpPr/>
          <p:nvPr/>
        </p:nvSpPr>
        <p:spPr>
          <a:xfrm>
            <a:off x="7117992" y="3839595"/>
            <a:ext cx="2335499" cy="483876"/>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BDA864D-31E6-41A2-A62B-14565FDF6196}"/>
              </a:ext>
            </a:extLst>
          </p:cNvPr>
          <p:cNvSpPr/>
          <p:nvPr/>
        </p:nvSpPr>
        <p:spPr>
          <a:xfrm>
            <a:off x="7253216" y="4663887"/>
            <a:ext cx="2552701" cy="523874"/>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BF30569F-F792-47A9-B961-A8677081D247}"/>
              </a:ext>
            </a:extLst>
          </p:cNvPr>
          <p:cNvCxnSpPr>
            <a:cxnSpLocks/>
          </p:cNvCxnSpPr>
          <p:nvPr/>
        </p:nvCxnSpPr>
        <p:spPr>
          <a:xfrm flipH="1">
            <a:off x="9133307" y="2552087"/>
            <a:ext cx="152399" cy="1281714"/>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FA6F60-F775-40B0-A565-4C25F00995B4}"/>
              </a:ext>
            </a:extLst>
          </p:cNvPr>
          <p:cNvCxnSpPr>
            <a:cxnSpLocks/>
          </p:cNvCxnSpPr>
          <p:nvPr/>
        </p:nvCxnSpPr>
        <p:spPr>
          <a:xfrm>
            <a:off x="9516925" y="2531814"/>
            <a:ext cx="193434" cy="2132073"/>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4F4329FF-6F73-A03F-4DEB-B4650747670A}"/>
              </a:ext>
            </a:extLst>
          </p:cNvPr>
          <p:cNvSpPr>
            <a:spLocks noGrp="1"/>
          </p:cNvSpPr>
          <p:nvPr>
            <p:ph type="title"/>
          </p:nvPr>
        </p:nvSpPr>
        <p:spPr>
          <a:xfrm>
            <a:off x="655638" y="428625"/>
            <a:ext cx="11536362" cy="608013"/>
          </a:xfrm>
        </p:spPr>
        <p:txBody>
          <a:bodyPr>
            <a:normAutofit/>
          </a:bodyPr>
          <a:lstStyle/>
          <a:p>
            <a:r>
              <a:rPr lang="hu-HU" sz="2800" dirty="0">
                <a:latin typeface="EC Square Sans Pro" panose="020B0506040000020004" pitchFamily="34" charset="0"/>
              </a:rPr>
              <a:t>2 </a:t>
            </a:r>
            <a:r>
              <a:rPr lang="hu-HU" sz="2800" dirty="0" err="1">
                <a:latin typeface="EC Square Sans Pro" panose="020B0506040000020004" pitchFamily="34" charset="0"/>
              </a:rPr>
              <a:t>platforms</a:t>
            </a:r>
            <a:r>
              <a:rPr lang="en-US" sz="2800" dirty="0">
                <a:latin typeface="EC Square Sans Pro" panose="020B0506040000020004" pitchFamily="34" charset="0"/>
              </a:rPr>
              <a:t>, </a:t>
            </a:r>
            <a:r>
              <a:rPr lang="hu-HU" sz="2800" dirty="0">
                <a:latin typeface="EC Square Sans Pro" panose="020B0506040000020004" pitchFamily="34" charset="0"/>
              </a:rPr>
              <a:t>overlapping </a:t>
            </a:r>
            <a:r>
              <a:rPr lang="hu-HU" sz="2800" dirty="0" err="1">
                <a:latin typeface="EC Square Sans Pro" panose="020B0506040000020004" pitchFamily="34" charset="0"/>
              </a:rPr>
              <a:t>audiences</a:t>
            </a:r>
            <a:r>
              <a:rPr lang="hu-HU" sz="2800" dirty="0">
                <a:latin typeface="EC Square Sans Pro" panose="020B0506040000020004" pitchFamily="34" charset="0"/>
              </a:rPr>
              <a:t>, </a:t>
            </a:r>
            <a:r>
              <a:rPr lang="hu-HU" sz="2800" dirty="0" err="1">
                <a:latin typeface="EC Square Sans Pro" panose="020B0506040000020004" pitchFamily="34" charset="0"/>
              </a:rPr>
              <a:t>similar</a:t>
            </a:r>
            <a:r>
              <a:rPr lang="hu-HU" sz="2800" dirty="0">
                <a:latin typeface="EC Square Sans Pro" panose="020B0506040000020004" pitchFamily="34" charset="0"/>
              </a:rPr>
              <a:t> </a:t>
            </a:r>
            <a:r>
              <a:rPr lang="hu-HU" sz="2800" dirty="0" err="1">
                <a:latin typeface="EC Square Sans Pro" panose="020B0506040000020004" pitchFamily="34" charset="0"/>
              </a:rPr>
              <a:t>functionalities</a:t>
            </a:r>
            <a:r>
              <a:rPr lang="en-US" sz="2800" dirty="0">
                <a:latin typeface="EC Square Sans Pro" panose="020B0506040000020004" pitchFamily="34" charset="0"/>
              </a:rPr>
              <a:t>... ... ? </a:t>
            </a:r>
            <a:endParaRPr lang="en-GB" sz="2800" dirty="0"/>
          </a:p>
        </p:txBody>
      </p:sp>
    </p:spTree>
    <p:extLst>
      <p:ext uri="{BB962C8B-B14F-4D97-AF65-F5344CB8AC3E}">
        <p14:creationId xmlns:p14="http://schemas.microsoft.com/office/powerpoint/2010/main" val="285954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9BE08-CF8A-024B-566D-BB06E12FBB8D}"/>
              </a:ext>
            </a:extLst>
          </p:cNvPr>
          <p:cNvSpPr>
            <a:spLocks noGrp="1"/>
          </p:cNvSpPr>
          <p:nvPr>
            <p:ph sz="quarter" idx="13"/>
          </p:nvPr>
        </p:nvSpPr>
        <p:spPr>
          <a:xfrm>
            <a:off x="206910" y="2892016"/>
            <a:ext cx="3668900" cy="931840"/>
          </a:xfrm>
        </p:spPr>
        <p:style>
          <a:lnRef idx="2">
            <a:schemeClr val="dk1"/>
          </a:lnRef>
          <a:fillRef idx="1">
            <a:schemeClr val="lt1"/>
          </a:fillRef>
          <a:effectRef idx="0">
            <a:schemeClr val="dk1"/>
          </a:effectRef>
          <a:fontRef idx="minor">
            <a:schemeClr val="dk1"/>
          </a:fontRef>
        </p:style>
        <p:txBody>
          <a:bodyPr/>
          <a:lstStyle/>
          <a:p>
            <a:pPr marL="0" indent="0">
              <a:buNone/>
            </a:pPr>
            <a:r>
              <a:rPr lang="en-GB">
                <a:hlinkClick r:id="rId3"/>
              </a:rPr>
              <a:t>eu-academy-support@ec.europa.eu</a:t>
            </a:r>
            <a:r>
              <a:rPr lang="en-GB"/>
              <a:t> </a:t>
            </a:r>
          </a:p>
          <a:p>
            <a:endParaRPr lang="en-GB"/>
          </a:p>
        </p:txBody>
      </p:sp>
      <p:sp>
        <p:nvSpPr>
          <p:cNvPr id="3" name="Title 2">
            <a:extLst>
              <a:ext uri="{FF2B5EF4-FFF2-40B4-BE49-F238E27FC236}">
                <a16:creationId xmlns:a16="http://schemas.microsoft.com/office/drawing/2014/main" id="{70372FF7-0F4D-F48F-D583-4B8223D5448A}"/>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7FC1DDBA-6066-86C0-D2DB-06604BF80976}"/>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54CCCBE1-532D-55A7-54BD-5FE9298C03F7}"/>
              </a:ext>
            </a:extLst>
          </p:cNvPr>
          <p:cNvPicPr>
            <a:picLocks noChangeAspect="1"/>
          </p:cNvPicPr>
          <p:nvPr/>
        </p:nvPicPr>
        <p:blipFill>
          <a:blip r:embed="rId4"/>
          <a:stretch>
            <a:fillRect/>
          </a:stretch>
        </p:blipFill>
        <p:spPr>
          <a:xfrm>
            <a:off x="4041154" y="9493"/>
            <a:ext cx="8150846" cy="6848507"/>
          </a:xfrm>
          <a:prstGeom prst="rect">
            <a:avLst/>
          </a:prstGeom>
          <a:ln>
            <a:solidFill>
              <a:schemeClr val="tx1"/>
            </a:solidFill>
          </a:ln>
        </p:spPr>
      </p:pic>
    </p:spTree>
    <p:extLst>
      <p:ext uri="{BB962C8B-B14F-4D97-AF65-F5344CB8AC3E}">
        <p14:creationId xmlns:p14="http://schemas.microsoft.com/office/powerpoint/2010/main" val="3180965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59102-033D-9C49-2735-CCC27660E98E}"/>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247A7730-61C1-B719-B364-23102229B11D}"/>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896C85B2-ECF9-75C9-2BF3-35F2155786C7}"/>
              </a:ext>
            </a:extLst>
          </p:cNvPr>
          <p:cNvSpPr>
            <a:spLocks noGrp="1"/>
          </p:cNvSpPr>
          <p:nvPr>
            <p:ph type="body" sz="quarter" idx="14"/>
          </p:nvPr>
        </p:nvSpPr>
        <p:spPr/>
        <p:txBody>
          <a:bodyPr/>
          <a:lstStyle/>
          <a:p>
            <a:endParaRPr lang="en-GB"/>
          </a:p>
        </p:txBody>
      </p:sp>
      <p:pic>
        <p:nvPicPr>
          <p:cNvPr id="5" name="Picture 4">
            <a:extLst>
              <a:ext uri="{FF2B5EF4-FFF2-40B4-BE49-F238E27FC236}">
                <a16:creationId xmlns:a16="http://schemas.microsoft.com/office/drawing/2014/main" id="{F737CD2B-310B-F6CD-D746-1C23E56A4348}"/>
              </a:ext>
            </a:extLst>
          </p:cNvPr>
          <p:cNvPicPr>
            <a:picLocks noChangeAspect="1"/>
          </p:cNvPicPr>
          <p:nvPr/>
        </p:nvPicPr>
        <p:blipFill>
          <a:blip r:embed="rId2"/>
          <a:stretch>
            <a:fillRect/>
          </a:stretch>
        </p:blipFill>
        <p:spPr>
          <a:xfrm>
            <a:off x="5730025" y="0"/>
            <a:ext cx="6461975" cy="6858000"/>
          </a:xfrm>
          <a:prstGeom prst="rect">
            <a:avLst/>
          </a:prstGeom>
          <a:ln>
            <a:solidFill>
              <a:schemeClr val="tx1"/>
            </a:solidFill>
          </a:ln>
        </p:spPr>
      </p:pic>
    </p:spTree>
    <p:extLst>
      <p:ext uri="{BB962C8B-B14F-4D97-AF65-F5344CB8AC3E}">
        <p14:creationId xmlns:p14="http://schemas.microsoft.com/office/powerpoint/2010/main" val="2640714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3ACA-3326-6773-23DF-3574D22445F5}"/>
              </a:ext>
            </a:extLst>
          </p:cNvPr>
          <p:cNvSpPr>
            <a:spLocks noGrp="1"/>
          </p:cNvSpPr>
          <p:nvPr>
            <p:ph type="title"/>
          </p:nvPr>
        </p:nvSpPr>
        <p:spPr>
          <a:xfrm>
            <a:off x="1380559" y="2369496"/>
            <a:ext cx="11049565" cy="977679"/>
          </a:xfrm>
        </p:spPr>
        <p:txBody>
          <a:bodyPr/>
          <a:lstStyle/>
          <a:p>
            <a:r>
              <a:rPr lang="hu-HU" dirty="0" err="1"/>
              <a:t>Thank</a:t>
            </a:r>
            <a:r>
              <a:rPr lang="hu-HU" dirty="0"/>
              <a:t> </a:t>
            </a:r>
            <a:r>
              <a:rPr lang="hu-HU" dirty="0" err="1"/>
              <a:t>you</a:t>
            </a:r>
            <a:r>
              <a:rPr lang="hu-HU" dirty="0"/>
              <a:t>!</a:t>
            </a:r>
            <a:endParaRPr lang="en-BE" dirty="0"/>
          </a:p>
        </p:txBody>
      </p:sp>
      <p:sp>
        <p:nvSpPr>
          <p:cNvPr id="4" name="Szövegdoboz 3">
            <a:extLst>
              <a:ext uri="{FF2B5EF4-FFF2-40B4-BE49-F238E27FC236}">
                <a16:creationId xmlns:a16="http://schemas.microsoft.com/office/drawing/2014/main" id="{21713312-E2D5-8668-1A6E-86D111D8DA27}"/>
              </a:ext>
            </a:extLst>
          </p:cNvPr>
          <p:cNvSpPr txBox="1"/>
          <p:nvPr/>
        </p:nvSpPr>
        <p:spPr>
          <a:xfrm>
            <a:off x="1271116" y="3613611"/>
            <a:ext cx="6219928" cy="369332"/>
          </a:xfrm>
          <a:prstGeom prst="rect">
            <a:avLst/>
          </a:prstGeom>
          <a:noFill/>
        </p:spPr>
        <p:txBody>
          <a:bodyPr wrap="square">
            <a:spAutoFit/>
          </a:bodyPr>
          <a:lstStyle/>
          <a:p>
            <a:r>
              <a:rPr lang="hu-HU" dirty="0">
                <a:solidFill>
                  <a:schemeClr val="bg1"/>
                </a:solidFill>
                <a:sym typeface="Wingdings" panose="05000000000000000000" pitchFamily="2" charset="2"/>
              </a:rPr>
              <a:t> </a:t>
            </a:r>
            <a:r>
              <a:rPr lang="hu-HU" dirty="0" err="1">
                <a:solidFill>
                  <a:schemeClr val="bg1"/>
                </a:solidFill>
              </a:rPr>
              <a:t>skultety.zoltanne@oh.gov.hu</a:t>
            </a:r>
            <a:r>
              <a:rPr lang="hu-HU" dirty="0" err="1"/>
              <a:t>watch?v</a:t>
            </a:r>
            <a:r>
              <a:rPr lang="hu-HU" dirty="0"/>
              <a:t>=qqXqW2Txp1M</a:t>
            </a:r>
          </a:p>
        </p:txBody>
      </p:sp>
    </p:spTree>
    <p:extLst>
      <p:ext uri="{BB962C8B-B14F-4D97-AF65-F5344CB8AC3E}">
        <p14:creationId xmlns:p14="http://schemas.microsoft.com/office/powerpoint/2010/main" val="30863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395D4-8C14-CCF2-7D10-F5F9393A6202}"/>
              </a:ext>
            </a:extLst>
          </p:cNvPr>
          <p:cNvSpPr>
            <a:spLocks noGrp="1"/>
          </p:cNvSpPr>
          <p:nvPr>
            <p:ph type="title"/>
          </p:nvPr>
        </p:nvSpPr>
        <p:spPr>
          <a:xfrm>
            <a:off x="655221" y="225040"/>
            <a:ext cx="10469979" cy="844964"/>
          </a:xfrm>
        </p:spPr>
        <p:txBody>
          <a:bodyPr>
            <a:normAutofit/>
          </a:bodyPr>
          <a:lstStyle/>
          <a:p>
            <a:r>
              <a:rPr lang="hu-HU" sz="2800" dirty="0" err="1">
                <a:latin typeface="EC Square Sans Pro" panose="020B0506040000020004" pitchFamily="34" charset="0"/>
              </a:rPr>
              <a:t>What</a:t>
            </a:r>
            <a:r>
              <a:rPr lang="hu-HU" sz="2800" dirty="0">
                <a:latin typeface="EC Square Sans Pro" panose="020B0506040000020004" pitchFamily="34" charset="0"/>
              </a:rPr>
              <a:t> is </a:t>
            </a:r>
            <a:r>
              <a:rPr lang="hu-HU" sz="2800" dirty="0" err="1">
                <a:latin typeface="EC Square Sans Pro" panose="020B0506040000020004" pitchFamily="34" charset="0"/>
              </a:rPr>
              <a:t>the</a:t>
            </a:r>
            <a:r>
              <a:rPr lang="hu-HU" sz="2800" dirty="0">
                <a:latin typeface="EC Square Sans Pro" panose="020B0506040000020004" pitchFamily="34" charset="0"/>
              </a:rPr>
              <a:t> </a:t>
            </a:r>
            <a:r>
              <a:rPr lang="hu-HU" sz="2800" dirty="0" err="1">
                <a:latin typeface="EC Square Sans Pro" panose="020B0506040000020004" pitchFamily="34" charset="0"/>
              </a:rPr>
              <a:t>european</a:t>
            </a:r>
            <a:r>
              <a:rPr lang="hu-HU" sz="2800" dirty="0">
                <a:latin typeface="EC Square Sans Pro" panose="020B0506040000020004" pitchFamily="34" charset="0"/>
              </a:rPr>
              <a:t> </a:t>
            </a:r>
            <a:r>
              <a:rPr lang="hu-HU" sz="2800" dirty="0" err="1">
                <a:latin typeface="EC Square Sans Pro" panose="020B0506040000020004" pitchFamily="34" charset="0"/>
              </a:rPr>
              <a:t>school</a:t>
            </a:r>
            <a:r>
              <a:rPr lang="hu-HU" sz="2800" dirty="0">
                <a:latin typeface="EC Square Sans Pro" panose="020B0506040000020004" pitchFamily="34" charset="0"/>
              </a:rPr>
              <a:t> </a:t>
            </a:r>
            <a:r>
              <a:rPr lang="hu-HU" sz="2800" dirty="0" err="1">
                <a:latin typeface="EC Square Sans Pro" panose="020B0506040000020004" pitchFamily="34" charset="0"/>
              </a:rPr>
              <a:t>education</a:t>
            </a:r>
            <a:r>
              <a:rPr lang="hu-HU" sz="2800" dirty="0">
                <a:latin typeface="EC Square Sans Pro" panose="020B0506040000020004" pitchFamily="34" charset="0"/>
              </a:rPr>
              <a:t> platform</a:t>
            </a:r>
            <a:r>
              <a:rPr lang="en-GB" sz="2800" dirty="0">
                <a:latin typeface="EC Square Sans Pro" panose="020B0506040000020004" pitchFamily="34" charset="0"/>
              </a:rPr>
              <a:t>?</a:t>
            </a:r>
          </a:p>
        </p:txBody>
      </p:sp>
      <p:pic>
        <p:nvPicPr>
          <p:cNvPr id="2" name="Picture 1">
            <a:extLst>
              <a:ext uri="{FF2B5EF4-FFF2-40B4-BE49-F238E27FC236}">
                <a16:creationId xmlns:a16="http://schemas.microsoft.com/office/drawing/2014/main" id="{A6491705-FCD9-EF90-16DC-D70986FC9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825" y="1158065"/>
            <a:ext cx="2271013" cy="1556235"/>
          </a:xfrm>
          <a:prstGeom prst="rect">
            <a:avLst/>
          </a:prstGeom>
          <a:ln>
            <a:noFill/>
          </a:ln>
          <a:effectLst>
            <a:outerShdw blurRad="190500" algn="tl" rotWithShape="0">
              <a:schemeClr val="bg1">
                <a:alpha val="70000"/>
              </a:schemeClr>
            </a:outerShdw>
          </a:effectLst>
        </p:spPr>
      </p:pic>
      <p:pic>
        <p:nvPicPr>
          <p:cNvPr id="5" name="Picture 4">
            <a:extLst>
              <a:ext uri="{FF2B5EF4-FFF2-40B4-BE49-F238E27FC236}">
                <a16:creationId xmlns:a16="http://schemas.microsoft.com/office/drawing/2014/main" id="{0B0CF415-4246-6EC0-1C33-FDF1CB0EC2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8" t="8993" r="3563" b="10073"/>
          <a:stretch/>
        </p:blipFill>
        <p:spPr>
          <a:xfrm>
            <a:off x="2673482" y="1361439"/>
            <a:ext cx="1824860" cy="1565824"/>
          </a:xfrm>
          <a:prstGeom prst="rect">
            <a:avLst/>
          </a:prstGeom>
          <a:ln>
            <a:noFill/>
          </a:ln>
          <a:effectLst>
            <a:outerShdw blurRad="190500" algn="tl" rotWithShape="0">
              <a:schemeClr val="bg1">
                <a:alpha val="70000"/>
              </a:schemeClr>
            </a:outerShdw>
          </a:effectLst>
        </p:spPr>
      </p:pic>
      <p:sp>
        <p:nvSpPr>
          <p:cNvPr id="6" name="Title 1">
            <a:extLst>
              <a:ext uri="{FF2B5EF4-FFF2-40B4-BE49-F238E27FC236}">
                <a16:creationId xmlns:a16="http://schemas.microsoft.com/office/drawing/2014/main" id="{6D95D17C-BC3B-7A7A-D278-0371DD2D5A06}"/>
              </a:ext>
            </a:extLst>
          </p:cNvPr>
          <p:cNvSpPr>
            <a:spLocks noGrp="1"/>
          </p:cNvSpPr>
          <p:nvPr/>
        </p:nvSpPr>
        <p:spPr>
          <a:xfrm>
            <a:off x="1574812" y="2931841"/>
            <a:ext cx="3959568" cy="501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solidFill>
                  <a:schemeClr val="accent2"/>
                </a:solidFill>
                <a:latin typeface="EC Square Sans Pro" panose="020B0506040000020004" pitchFamily="34" charset="0"/>
                <a:hlinkClick r:id="rId5"/>
              </a:rPr>
              <a:t>schooleducationgateway.eu</a:t>
            </a:r>
            <a:endParaRPr lang="en-GB" sz="2400">
              <a:latin typeface="EC Square Sans Pro" panose="020B0506040000020004" pitchFamily="34" charset="0"/>
            </a:endParaRPr>
          </a:p>
        </p:txBody>
      </p:sp>
      <p:sp>
        <p:nvSpPr>
          <p:cNvPr id="7" name="Title 1">
            <a:extLst>
              <a:ext uri="{FF2B5EF4-FFF2-40B4-BE49-F238E27FC236}">
                <a16:creationId xmlns:a16="http://schemas.microsoft.com/office/drawing/2014/main" id="{A9D0CDB5-4A77-ADC9-D1FA-18239101CBFB}"/>
              </a:ext>
            </a:extLst>
          </p:cNvPr>
          <p:cNvSpPr txBox="1">
            <a:spLocks/>
          </p:cNvSpPr>
          <p:nvPr/>
        </p:nvSpPr>
        <p:spPr>
          <a:xfrm>
            <a:off x="5780384" y="2795924"/>
            <a:ext cx="3619893" cy="501902"/>
          </a:xfrm>
          <a:prstGeom prst="rect">
            <a:avLst/>
          </a:prstGeom>
        </p:spPr>
        <p:txBody>
          <a:bodyPr vert="horz" lIns="91440" tIns="45720" rIns="91440" bIns="45720" rtlCol="0" anchor="ctr">
            <a:norm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7030A0"/>
                </a:solidFill>
                <a:latin typeface="EC Square Sans Pro" panose="020B0506040000020004" pitchFamily="34" charset="0"/>
                <a:hlinkClick r:id="rId6"/>
              </a:rPr>
              <a:t>etwinning.net</a:t>
            </a:r>
            <a:endParaRPr lang="en-US" sz="2400" dirty="0">
              <a:solidFill>
                <a:srgbClr val="7030A0"/>
              </a:solidFill>
              <a:latin typeface="EC Square Sans Pro" panose="020B0506040000020004" pitchFamily="34" charset="0"/>
            </a:endParaRPr>
          </a:p>
        </p:txBody>
      </p:sp>
      <p:sp>
        <p:nvSpPr>
          <p:cNvPr id="9" name="Arrow: Down 8">
            <a:extLst>
              <a:ext uri="{FF2B5EF4-FFF2-40B4-BE49-F238E27FC236}">
                <a16:creationId xmlns:a16="http://schemas.microsoft.com/office/drawing/2014/main" id="{9ACD66A1-55AF-3D8F-0DDB-A082E5538B0D}"/>
              </a:ext>
            </a:extLst>
          </p:cNvPr>
          <p:cNvSpPr/>
          <p:nvPr/>
        </p:nvSpPr>
        <p:spPr>
          <a:xfrm rot="18600000">
            <a:off x="3918474" y="3361771"/>
            <a:ext cx="341628" cy="1135588"/>
          </a:xfrm>
          <a:prstGeom prst="downArrow">
            <a:avLst>
              <a:gd name="adj1" fmla="val 44424"/>
              <a:gd name="adj2" fmla="val 82519"/>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fontAlgn="auto">
              <a:spcBef>
                <a:spcPts val="0"/>
              </a:spcBef>
              <a:spcAft>
                <a:spcPts val="0"/>
              </a:spcAft>
            </a:pPr>
            <a:endParaRPr lang="en-GB" sz="1800" b="0">
              <a:latin typeface="EC Square Sans Pro" panose="020B0506040000020004" pitchFamily="34" charset="0"/>
            </a:endParaRPr>
          </a:p>
        </p:txBody>
      </p:sp>
      <p:sp>
        <p:nvSpPr>
          <p:cNvPr id="10" name="Arrow: Down 9">
            <a:extLst>
              <a:ext uri="{FF2B5EF4-FFF2-40B4-BE49-F238E27FC236}">
                <a16:creationId xmlns:a16="http://schemas.microsoft.com/office/drawing/2014/main" id="{C8DDD046-5894-38BB-2BA0-2B8291FCA132}"/>
              </a:ext>
            </a:extLst>
          </p:cNvPr>
          <p:cNvSpPr/>
          <p:nvPr/>
        </p:nvSpPr>
        <p:spPr>
          <a:xfrm rot="2400000">
            <a:off x="6721406" y="3335161"/>
            <a:ext cx="341628" cy="1110311"/>
          </a:xfrm>
          <a:prstGeom prst="downArrow">
            <a:avLst>
              <a:gd name="adj1" fmla="val 44424"/>
              <a:gd name="adj2" fmla="val 82519"/>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fontAlgn="auto">
              <a:spcBef>
                <a:spcPts val="0"/>
              </a:spcBef>
              <a:spcAft>
                <a:spcPts val="0"/>
              </a:spcAft>
            </a:pPr>
            <a:endParaRPr lang="en-GB" sz="1800" b="0">
              <a:latin typeface="EC Square Sans Pro" panose="020B0506040000020004" pitchFamily="34" charset="0"/>
            </a:endParaRPr>
          </a:p>
        </p:txBody>
      </p:sp>
      <p:sp>
        <p:nvSpPr>
          <p:cNvPr id="11" name="TextBox 7">
            <a:extLst>
              <a:ext uri="{FF2B5EF4-FFF2-40B4-BE49-F238E27FC236}">
                <a16:creationId xmlns:a16="http://schemas.microsoft.com/office/drawing/2014/main" id="{3AF32EFB-7721-2E04-AB98-2E7922A44049}"/>
              </a:ext>
            </a:extLst>
          </p:cNvPr>
          <p:cNvSpPr txBox="1"/>
          <p:nvPr/>
        </p:nvSpPr>
        <p:spPr>
          <a:xfrm>
            <a:off x="3406023" y="5634855"/>
            <a:ext cx="6097604" cy="461665"/>
          </a:xfrm>
          <a:prstGeom prst="rect">
            <a:avLst/>
          </a:prstGeom>
          <a:noFill/>
        </p:spPr>
        <p:txBody>
          <a:bodyPr wrap="square">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400">
                <a:latin typeface="EC Square Sans Pro" panose="020B0506040000020004" pitchFamily="34" charset="0"/>
                <a:hlinkClick r:id="rId7"/>
              </a:rPr>
              <a:t>school-education.ec.europa.eu</a:t>
            </a:r>
            <a:r>
              <a:rPr lang="en-IE" sz="2400">
                <a:latin typeface="EC Square Sans Pro" panose="020B0506040000020004" pitchFamily="34" charset="0"/>
              </a:rPr>
              <a:t> </a:t>
            </a:r>
          </a:p>
        </p:txBody>
      </p:sp>
      <p:pic>
        <p:nvPicPr>
          <p:cNvPr id="12" name="Picture 11">
            <a:extLst>
              <a:ext uri="{FF2B5EF4-FFF2-40B4-BE49-F238E27FC236}">
                <a16:creationId xmlns:a16="http://schemas.microsoft.com/office/drawing/2014/main" id="{8F572E74-49CD-E94A-A8A2-F262CDB54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3570" y="4429401"/>
            <a:ext cx="1382459" cy="119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4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41C34-B704-4577-AB31-344605F7269E}"/>
              </a:ext>
            </a:extLst>
          </p:cNvPr>
          <p:cNvSpPr>
            <a:spLocks noGrp="1"/>
          </p:cNvSpPr>
          <p:nvPr>
            <p:ph type="title"/>
          </p:nvPr>
        </p:nvSpPr>
        <p:spPr>
          <a:xfrm>
            <a:off x="1198278" y="113251"/>
            <a:ext cx="10436111" cy="1167788"/>
          </a:xfrm>
        </p:spPr>
        <p:txBody>
          <a:bodyPr>
            <a:normAutofit/>
          </a:bodyPr>
          <a:lstStyle/>
          <a:p>
            <a:r>
              <a:rPr lang="hu-HU" sz="2800" b="1" dirty="0" err="1">
                <a:solidFill>
                  <a:srgbClr val="00B0F0"/>
                </a:solidFill>
                <a:latin typeface="EC Square Sans Pro"/>
              </a:rPr>
              <a:t>harmonisation</a:t>
            </a:r>
            <a:r>
              <a:rPr lang="en-US" sz="2800" b="1" dirty="0">
                <a:solidFill>
                  <a:srgbClr val="00B0F0"/>
                </a:solidFill>
                <a:latin typeface="EC Square Sans Pro"/>
              </a:rPr>
              <a:t>: </a:t>
            </a:r>
            <a:r>
              <a:rPr lang="hu-HU" sz="2800" b="0" dirty="0" err="1">
                <a:latin typeface="EC Square Sans Pro"/>
              </a:rPr>
              <a:t>visual</a:t>
            </a:r>
            <a:r>
              <a:rPr lang="hu-HU" sz="2800" b="0" dirty="0">
                <a:latin typeface="EC Square Sans Pro"/>
              </a:rPr>
              <a:t> </a:t>
            </a:r>
            <a:r>
              <a:rPr lang="hu-HU" sz="2800" b="0" dirty="0" err="1">
                <a:latin typeface="EC Square Sans Pro"/>
              </a:rPr>
              <a:t>identity</a:t>
            </a:r>
            <a:r>
              <a:rPr lang="hu-HU" sz="2800" b="0" dirty="0">
                <a:latin typeface="EC Square Sans Pro"/>
              </a:rPr>
              <a:t>, </a:t>
            </a:r>
            <a:r>
              <a:rPr lang="hu-HU" sz="2800" b="0" dirty="0" err="1">
                <a:latin typeface="EC Square Sans Pro"/>
              </a:rPr>
              <a:t>hosting</a:t>
            </a:r>
            <a:r>
              <a:rPr lang="hu-HU" sz="2800" b="0" dirty="0">
                <a:latin typeface="EC Square Sans Pro"/>
              </a:rPr>
              <a:t>, </a:t>
            </a:r>
            <a:r>
              <a:rPr lang="hu-HU" sz="2800" b="0" dirty="0" err="1">
                <a:latin typeface="EC Square Sans Pro"/>
              </a:rPr>
              <a:t>technology</a:t>
            </a:r>
            <a:endParaRPr lang="en-IE" sz="2800" b="0" dirty="0"/>
          </a:p>
        </p:txBody>
      </p:sp>
      <p:pic>
        <p:nvPicPr>
          <p:cNvPr id="10" name="Picture 9">
            <a:extLst>
              <a:ext uri="{FF2B5EF4-FFF2-40B4-BE49-F238E27FC236}">
                <a16:creationId xmlns:a16="http://schemas.microsoft.com/office/drawing/2014/main" id="{BE3399E7-FE70-4D80-83CF-0508C4D2EE74}"/>
              </a:ext>
            </a:extLst>
          </p:cNvPr>
          <p:cNvPicPr>
            <a:picLocks noChangeAspect="1"/>
          </p:cNvPicPr>
          <p:nvPr/>
        </p:nvPicPr>
        <p:blipFill>
          <a:blip r:embed="rId2"/>
          <a:stretch>
            <a:fillRect/>
          </a:stretch>
        </p:blipFill>
        <p:spPr>
          <a:xfrm>
            <a:off x="331530" y="1839817"/>
            <a:ext cx="5831897" cy="4263528"/>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E845F2B3-9D10-40B4-9AA5-29A7F38653C2}"/>
              </a:ext>
            </a:extLst>
          </p:cNvPr>
          <p:cNvPicPr>
            <a:picLocks noChangeAspect="1"/>
          </p:cNvPicPr>
          <p:nvPr/>
        </p:nvPicPr>
        <p:blipFill>
          <a:blip r:embed="rId3"/>
          <a:stretch>
            <a:fillRect/>
          </a:stretch>
        </p:blipFill>
        <p:spPr>
          <a:xfrm>
            <a:off x="6416334" y="1839815"/>
            <a:ext cx="5511260" cy="4263528"/>
          </a:xfrm>
          <a:prstGeom prst="rect">
            <a:avLst/>
          </a:prstGeom>
          <a:ln>
            <a:noFill/>
          </a:ln>
          <a:effectLst>
            <a:outerShdw blurRad="190500" algn="tl" rotWithShape="0">
              <a:srgbClr val="000000">
                <a:alpha val="70000"/>
              </a:srgbClr>
            </a:outerShdw>
          </a:effectLst>
        </p:spPr>
      </p:pic>
      <p:sp>
        <p:nvSpPr>
          <p:cNvPr id="12" name="Content Placeholder 2">
            <a:extLst>
              <a:ext uri="{FF2B5EF4-FFF2-40B4-BE49-F238E27FC236}">
                <a16:creationId xmlns:a16="http://schemas.microsoft.com/office/drawing/2014/main" id="{AF861840-23A4-477F-AC55-380791BE2FB5}"/>
              </a:ext>
            </a:extLst>
          </p:cNvPr>
          <p:cNvSpPr txBox="1">
            <a:spLocks/>
          </p:cNvSpPr>
          <p:nvPr/>
        </p:nvSpPr>
        <p:spPr>
          <a:xfrm>
            <a:off x="2292687" y="1281039"/>
            <a:ext cx="1909582"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ln>
                  <a:solidFill>
                    <a:schemeClr val="tx1"/>
                  </a:solidFill>
                </a:ln>
                <a:solidFill>
                  <a:srgbClr val="7030A0"/>
                </a:solidFill>
                <a:latin typeface="EC Square Sans Pro"/>
              </a:rPr>
              <a:t>EPALE</a:t>
            </a:r>
            <a:endParaRPr lang="en-US">
              <a:ln>
                <a:solidFill>
                  <a:schemeClr val="tx1"/>
                </a:solidFill>
              </a:ln>
              <a:solidFill>
                <a:srgbClr val="7030A0"/>
              </a:solidFill>
              <a:latin typeface="EC Square Sans Pro"/>
            </a:endParaRPr>
          </a:p>
        </p:txBody>
      </p:sp>
      <p:sp>
        <p:nvSpPr>
          <p:cNvPr id="13" name="Content Placeholder 2">
            <a:extLst>
              <a:ext uri="{FF2B5EF4-FFF2-40B4-BE49-F238E27FC236}">
                <a16:creationId xmlns:a16="http://schemas.microsoft.com/office/drawing/2014/main" id="{7AD06617-831D-47D7-84C9-05856D8940C0}"/>
              </a:ext>
            </a:extLst>
          </p:cNvPr>
          <p:cNvSpPr txBox="1">
            <a:spLocks/>
          </p:cNvSpPr>
          <p:nvPr/>
        </p:nvSpPr>
        <p:spPr>
          <a:xfrm>
            <a:off x="8593436" y="1281039"/>
            <a:ext cx="1909582"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n>
                  <a:solidFill>
                    <a:schemeClr val="tx1"/>
                  </a:solidFill>
                </a:ln>
                <a:solidFill>
                  <a:schemeClr val="accent1"/>
                </a:solidFill>
                <a:latin typeface="EC Square Sans Pro"/>
              </a:rPr>
              <a:t>ESEP</a:t>
            </a:r>
            <a:endParaRPr lang="en-US">
              <a:ln>
                <a:solidFill>
                  <a:schemeClr val="tx1"/>
                </a:solidFill>
              </a:ln>
              <a:solidFill>
                <a:schemeClr val="accent1"/>
              </a:solidFill>
              <a:latin typeface="EC Square Sans Pro"/>
            </a:endParaRPr>
          </a:p>
        </p:txBody>
      </p:sp>
    </p:spTree>
    <p:extLst>
      <p:ext uri="{BB962C8B-B14F-4D97-AF65-F5344CB8AC3E}">
        <p14:creationId xmlns:p14="http://schemas.microsoft.com/office/powerpoint/2010/main" val="248044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91E37C-0E23-48E5-ACED-6EA2BCAF3DA0}"/>
              </a:ext>
            </a:extLst>
          </p:cNvPr>
          <p:cNvSpPr/>
          <p:nvPr/>
        </p:nvSpPr>
        <p:spPr>
          <a:xfrm>
            <a:off x="129208" y="5460862"/>
            <a:ext cx="8488018" cy="139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itle 3">
            <a:extLst>
              <a:ext uri="{FF2B5EF4-FFF2-40B4-BE49-F238E27FC236}">
                <a16:creationId xmlns:a16="http://schemas.microsoft.com/office/drawing/2014/main" id="{68441C34-B704-4577-AB31-344605F7269E}"/>
              </a:ext>
            </a:extLst>
          </p:cNvPr>
          <p:cNvSpPr>
            <a:spLocks noGrp="1"/>
          </p:cNvSpPr>
          <p:nvPr>
            <p:ph type="title" idx="4294967295"/>
          </p:nvPr>
        </p:nvSpPr>
        <p:spPr>
          <a:xfrm>
            <a:off x="0" y="201613"/>
            <a:ext cx="3022600" cy="2192337"/>
          </a:xfrm>
          <a:prstGeom prst="rect">
            <a:avLst/>
          </a:prstGeom>
        </p:spPr>
        <p:txBody>
          <a:bodyPr>
            <a:normAutofit fontScale="90000"/>
          </a:bodyPr>
          <a:lstStyle/>
          <a:p>
            <a:pPr algn="ctr"/>
            <a:r>
              <a:rPr lang="en-US" b="0">
                <a:latin typeface="EC Square Sans Pro"/>
              </a:rPr>
              <a:t>Re-use of corporate solutions: </a:t>
            </a:r>
            <a:br>
              <a:rPr lang="en-US">
                <a:latin typeface="EC Square Sans Pro"/>
              </a:rPr>
            </a:br>
            <a:r>
              <a:rPr lang="en-US" b="1">
                <a:latin typeface="EC Square Sans Pro"/>
              </a:rPr>
              <a:t>Single Sign On</a:t>
            </a:r>
            <a:br>
              <a:rPr lang="en-US" b="1">
                <a:latin typeface="EC Square Sans Pro"/>
              </a:rPr>
            </a:br>
            <a:r>
              <a:rPr lang="en-US" b="0">
                <a:latin typeface="EC Square Sans Pro"/>
              </a:rPr>
              <a:t>via EU Login</a:t>
            </a:r>
            <a:endParaRPr lang="en-IE" b="0"/>
          </a:p>
        </p:txBody>
      </p:sp>
      <p:sp>
        <p:nvSpPr>
          <p:cNvPr id="17" name="Content Placeholder 2">
            <a:extLst>
              <a:ext uri="{FF2B5EF4-FFF2-40B4-BE49-F238E27FC236}">
                <a16:creationId xmlns:a16="http://schemas.microsoft.com/office/drawing/2014/main" id="{8B0E1976-9D2E-40AB-AF22-A209AB3B31E7}"/>
              </a:ext>
            </a:extLst>
          </p:cNvPr>
          <p:cNvSpPr>
            <a:spLocks noGrp="1"/>
          </p:cNvSpPr>
          <p:nvPr>
            <p:ph sz="half" idx="4294967295"/>
          </p:nvPr>
        </p:nvSpPr>
        <p:spPr>
          <a:xfrm>
            <a:off x="0" y="74613"/>
            <a:ext cx="1909763" cy="633412"/>
          </a:xfrm>
        </p:spPr>
        <p:txBody>
          <a:bodyPr vert="horz" lIns="91440" tIns="45720" rIns="91440" bIns="45720" rtlCol="0" anchor="t">
            <a:normAutofit/>
          </a:bodyPr>
          <a:lstStyle/>
          <a:p>
            <a:pPr marL="0" indent="0">
              <a:buNone/>
            </a:pPr>
            <a:r>
              <a:rPr lang="en-US" b="1">
                <a:ln>
                  <a:solidFill>
                    <a:schemeClr val="tx1"/>
                  </a:solidFill>
                </a:ln>
                <a:solidFill>
                  <a:schemeClr val="accent2"/>
                </a:solidFill>
                <a:latin typeface="EC Square Sans Pro"/>
              </a:rPr>
              <a:t>EU Login</a:t>
            </a:r>
            <a:endParaRPr lang="en-US">
              <a:ln>
                <a:solidFill>
                  <a:schemeClr val="tx1"/>
                </a:solidFill>
              </a:ln>
              <a:solidFill>
                <a:schemeClr val="accent2"/>
              </a:solidFill>
              <a:latin typeface="EC Square Sans Pro"/>
            </a:endParaRPr>
          </a:p>
        </p:txBody>
      </p:sp>
      <p:pic>
        <p:nvPicPr>
          <p:cNvPr id="7" name="Picture 6">
            <a:extLst>
              <a:ext uri="{FF2B5EF4-FFF2-40B4-BE49-F238E27FC236}">
                <a16:creationId xmlns:a16="http://schemas.microsoft.com/office/drawing/2014/main" id="{7654BE60-1932-49CA-9CD8-A6A005D870A9}"/>
              </a:ext>
            </a:extLst>
          </p:cNvPr>
          <p:cNvPicPr>
            <a:picLocks noChangeAspect="1"/>
          </p:cNvPicPr>
          <p:nvPr/>
        </p:nvPicPr>
        <p:blipFill>
          <a:blip r:embed="rId3"/>
          <a:stretch>
            <a:fillRect/>
          </a:stretch>
        </p:blipFill>
        <p:spPr>
          <a:xfrm>
            <a:off x="0" y="-1"/>
            <a:ext cx="3621693" cy="264771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52916158-7446-4D06-A789-533058685302}"/>
              </a:ext>
            </a:extLst>
          </p:cNvPr>
          <p:cNvPicPr>
            <a:picLocks noChangeAspect="1"/>
          </p:cNvPicPr>
          <p:nvPr/>
        </p:nvPicPr>
        <p:blipFill>
          <a:blip r:embed="rId4"/>
          <a:stretch>
            <a:fillRect/>
          </a:stretch>
        </p:blipFill>
        <p:spPr>
          <a:xfrm>
            <a:off x="8143686" y="0"/>
            <a:ext cx="4048313" cy="313178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3CCFF367-36AA-4746-8033-75644A13C4F3}"/>
              </a:ext>
            </a:extLst>
          </p:cNvPr>
          <p:cNvPicPr>
            <a:picLocks noChangeAspect="1"/>
          </p:cNvPicPr>
          <p:nvPr/>
        </p:nvPicPr>
        <p:blipFill>
          <a:blip r:embed="rId5"/>
          <a:stretch>
            <a:fillRect/>
          </a:stretch>
        </p:blipFill>
        <p:spPr>
          <a:xfrm>
            <a:off x="2" y="3606116"/>
            <a:ext cx="3395348" cy="3251883"/>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1DCADAFD-4908-42C5-AE13-E535B4D47F18}"/>
              </a:ext>
            </a:extLst>
          </p:cNvPr>
          <p:cNvPicPr>
            <a:picLocks noChangeAspect="1"/>
          </p:cNvPicPr>
          <p:nvPr/>
        </p:nvPicPr>
        <p:blipFill>
          <a:blip r:embed="rId6"/>
          <a:stretch>
            <a:fillRect/>
          </a:stretch>
        </p:blipFill>
        <p:spPr>
          <a:xfrm>
            <a:off x="4225795" y="4309033"/>
            <a:ext cx="3363218" cy="2548965"/>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BB1A6C91-E7E9-4DDC-919A-D2C4994A21EA}"/>
              </a:ext>
            </a:extLst>
          </p:cNvPr>
          <p:cNvPicPr>
            <a:picLocks noChangeAspect="1"/>
          </p:cNvPicPr>
          <p:nvPr/>
        </p:nvPicPr>
        <p:blipFill>
          <a:blip r:embed="rId7"/>
          <a:stretch>
            <a:fillRect/>
          </a:stretch>
        </p:blipFill>
        <p:spPr>
          <a:xfrm>
            <a:off x="8342958" y="4060149"/>
            <a:ext cx="3849041" cy="2797850"/>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5CF86F7C-38EF-44EA-BFE5-B2DB6DE8180F}"/>
              </a:ext>
            </a:extLst>
          </p:cNvPr>
          <p:cNvPicPr>
            <a:picLocks noChangeAspect="1"/>
          </p:cNvPicPr>
          <p:nvPr/>
        </p:nvPicPr>
        <p:blipFill rotWithShape="1">
          <a:blip r:embed="rId8"/>
          <a:srcRect t="-1" b="64358"/>
          <a:stretch/>
        </p:blipFill>
        <p:spPr>
          <a:xfrm>
            <a:off x="4852506" y="2244099"/>
            <a:ext cx="1943531" cy="1098385"/>
          </a:xfrm>
          <a:prstGeom prst="rect">
            <a:avLst/>
          </a:prstGeom>
          <a:ln>
            <a:noFill/>
          </a:ln>
          <a:effectLst>
            <a:outerShdw blurRad="190500" algn="tl" rotWithShape="0">
              <a:srgbClr val="000000">
                <a:alpha val="70000"/>
              </a:srgbClr>
            </a:outerShdw>
          </a:effectLst>
        </p:spPr>
      </p:pic>
      <p:sp>
        <p:nvSpPr>
          <p:cNvPr id="18" name="Arrow: Down 11">
            <a:extLst>
              <a:ext uri="{FF2B5EF4-FFF2-40B4-BE49-F238E27FC236}">
                <a16:creationId xmlns:a16="http://schemas.microsoft.com/office/drawing/2014/main" id="{920B8438-6D1A-42FE-98FC-AD784C98D403}"/>
              </a:ext>
            </a:extLst>
          </p:cNvPr>
          <p:cNvSpPr/>
          <p:nvPr/>
        </p:nvSpPr>
        <p:spPr>
          <a:xfrm rot="6453220">
            <a:off x="4106381" y="1613830"/>
            <a:ext cx="341628" cy="1079596"/>
          </a:xfrm>
          <a:prstGeom prst="downArrow">
            <a:avLst>
              <a:gd name="adj1" fmla="val 50000"/>
              <a:gd name="adj2" fmla="val 82519"/>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latin typeface="EC Square Sans Pro" panose="020B0506040000020004" pitchFamily="34" charset="0"/>
            </a:endParaRPr>
          </a:p>
        </p:txBody>
      </p:sp>
      <p:sp>
        <p:nvSpPr>
          <p:cNvPr id="19" name="Arrow: Down 11">
            <a:extLst>
              <a:ext uri="{FF2B5EF4-FFF2-40B4-BE49-F238E27FC236}">
                <a16:creationId xmlns:a16="http://schemas.microsoft.com/office/drawing/2014/main" id="{6F695F7F-DBA0-4D21-89B4-A0FAEDBA419C}"/>
              </a:ext>
            </a:extLst>
          </p:cNvPr>
          <p:cNvSpPr/>
          <p:nvPr/>
        </p:nvSpPr>
        <p:spPr>
          <a:xfrm rot="15197209">
            <a:off x="7250471" y="1674393"/>
            <a:ext cx="341628" cy="1184004"/>
          </a:xfrm>
          <a:prstGeom prst="downArrow">
            <a:avLst>
              <a:gd name="adj1" fmla="val 50000"/>
              <a:gd name="adj2" fmla="val 82519"/>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latin typeface="EC Square Sans Pro" panose="020B0506040000020004" pitchFamily="34" charset="0"/>
            </a:endParaRPr>
          </a:p>
        </p:txBody>
      </p:sp>
      <p:sp>
        <p:nvSpPr>
          <p:cNvPr id="20" name="Arrow: Down 11">
            <a:extLst>
              <a:ext uri="{FF2B5EF4-FFF2-40B4-BE49-F238E27FC236}">
                <a16:creationId xmlns:a16="http://schemas.microsoft.com/office/drawing/2014/main" id="{594CE8E9-A5DF-4F01-B667-4BF0ECB876A9}"/>
              </a:ext>
            </a:extLst>
          </p:cNvPr>
          <p:cNvSpPr/>
          <p:nvPr/>
        </p:nvSpPr>
        <p:spPr>
          <a:xfrm rot="18088805">
            <a:off x="7396721" y="2488989"/>
            <a:ext cx="341628" cy="1610529"/>
          </a:xfrm>
          <a:prstGeom prst="downArrow">
            <a:avLst>
              <a:gd name="adj1" fmla="val 50000"/>
              <a:gd name="adj2" fmla="val 82519"/>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latin typeface="EC Square Sans Pro" panose="020B0506040000020004" pitchFamily="34" charset="0"/>
            </a:endParaRPr>
          </a:p>
        </p:txBody>
      </p:sp>
      <p:sp>
        <p:nvSpPr>
          <p:cNvPr id="21" name="Arrow: Down 11">
            <a:extLst>
              <a:ext uri="{FF2B5EF4-FFF2-40B4-BE49-F238E27FC236}">
                <a16:creationId xmlns:a16="http://schemas.microsoft.com/office/drawing/2014/main" id="{1F387887-1DBB-484B-98BF-9F871B4C7C15}"/>
              </a:ext>
            </a:extLst>
          </p:cNvPr>
          <p:cNvSpPr/>
          <p:nvPr/>
        </p:nvSpPr>
        <p:spPr>
          <a:xfrm rot="3607355">
            <a:off x="4057067" y="2488831"/>
            <a:ext cx="341628" cy="1293830"/>
          </a:xfrm>
          <a:prstGeom prst="downArrow">
            <a:avLst>
              <a:gd name="adj1" fmla="val 50000"/>
              <a:gd name="adj2" fmla="val 82519"/>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latin typeface="EC Square Sans Pro" panose="020B0506040000020004" pitchFamily="34" charset="0"/>
            </a:endParaRPr>
          </a:p>
        </p:txBody>
      </p:sp>
      <p:sp>
        <p:nvSpPr>
          <p:cNvPr id="22" name="Arrow: Down 11">
            <a:extLst>
              <a:ext uri="{FF2B5EF4-FFF2-40B4-BE49-F238E27FC236}">
                <a16:creationId xmlns:a16="http://schemas.microsoft.com/office/drawing/2014/main" id="{33095B25-CA3F-4BB5-B031-81707DCD4A9C}"/>
              </a:ext>
            </a:extLst>
          </p:cNvPr>
          <p:cNvSpPr/>
          <p:nvPr/>
        </p:nvSpPr>
        <p:spPr>
          <a:xfrm>
            <a:off x="5627853" y="3486242"/>
            <a:ext cx="341628" cy="592000"/>
          </a:xfrm>
          <a:prstGeom prst="downArrow">
            <a:avLst>
              <a:gd name="adj1" fmla="val 50000"/>
              <a:gd name="adj2" fmla="val 82519"/>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latin typeface="EC Square Sans Pro" panose="020B0506040000020004" pitchFamily="34" charset="0"/>
            </a:endParaRPr>
          </a:p>
        </p:txBody>
      </p:sp>
      <p:sp>
        <p:nvSpPr>
          <p:cNvPr id="23" name="Content Placeholder 2">
            <a:extLst>
              <a:ext uri="{FF2B5EF4-FFF2-40B4-BE49-F238E27FC236}">
                <a16:creationId xmlns:a16="http://schemas.microsoft.com/office/drawing/2014/main" id="{DA7FB987-CA5A-4057-8E50-313CA88F5654}"/>
              </a:ext>
            </a:extLst>
          </p:cNvPr>
          <p:cNvSpPr txBox="1">
            <a:spLocks/>
          </p:cNvSpPr>
          <p:nvPr/>
        </p:nvSpPr>
        <p:spPr>
          <a:xfrm rot="20609934">
            <a:off x="2977526" y="1535540"/>
            <a:ext cx="1909582"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n>
                  <a:solidFill>
                    <a:schemeClr val="tx1"/>
                  </a:solidFill>
                </a:ln>
                <a:solidFill>
                  <a:srgbClr val="7030A0"/>
                </a:solidFill>
                <a:latin typeface="EC Square Sans Pro"/>
              </a:rPr>
              <a:t>EPALE</a:t>
            </a:r>
            <a:endParaRPr lang="en-US">
              <a:ln>
                <a:solidFill>
                  <a:schemeClr val="tx1"/>
                </a:solidFill>
              </a:ln>
              <a:solidFill>
                <a:srgbClr val="7030A0"/>
              </a:solidFill>
              <a:latin typeface="EC Square Sans Pro"/>
            </a:endParaRPr>
          </a:p>
        </p:txBody>
      </p:sp>
      <p:sp>
        <p:nvSpPr>
          <p:cNvPr id="24" name="Content Placeholder 2">
            <a:extLst>
              <a:ext uri="{FF2B5EF4-FFF2-40B4-BE49-F238E27FC236}">
                <a16:creationId xmlns:a16="http://schemas.microsoft.com/office/drawing/2014/main" id="{ED2A9604-07D9-4865-8FD5-76A444159A92}"/>
              </a:ext>
            </a:extLst>
          </p:cNvPr>
          <p:cNvSpPr txBox="1">
            <a:spLocks/>
          </p:cNvSpPr>
          <p:nvPr/>
        </p:nvSpPr>
        <p:spPr>
          <a:xfrm rot="885502">
            <a:off x="7582320" y="1829329"/>
            <a:ext cx="1909582"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n>
                  <a:solidFill>
                    <a:schemeClr val="tx1"/>
                  </a:solidFill>
                </a:ln>
                <a:solidFill>
                  <a:schemeClr val="accent1"/>
                </a:solidFill>
                <a:latin typeface="EC Square Sans Pro"/>
              </a:rPr>
              <a:t>ESEP</a:t>
            </a:r>
            <a:endParaRPr lang="en-US">
              <a:ln>
                <a:solidFill>
                  <a:schemeClr val="tx1"/>
                </a:solidFill>
              </a:ln>
              <a:solidFill>
                <a:schemeClr val="accent1"/>
              </a:solidFill>
              <a:latin typeface="EC Square Sans Pro"/>
            </a:endParaRPr>
          </a:p>
        </p:txBody>
      </p:sp>
      <p:sp>
        <p:nvSpPr>
          <p:cNvPr id="25" name="Content Placeholder 2">
            <a:extLst>
              <a:ext uri="{FF2B5EF4-FFF2-40B4-BE49-F238E27FC236}">
                <a16:creationId xmlns:a16="http://schemas.microsoft.com/office/drawing/2014/main" id="{38B2186D-2931-48A0-B790-F5B149C1297F}"/>
              </a:ext>
            </a:extLst>
          </p:cNvPr>
          <p:cNvSpPr txBox="1">
            <a:spLocks/>
          </p:cNvSpPr>
          <p:nvPr/>
        </p:nvSpPr>
        <p:spPr>
          <a:xfrm rot="736410">
            <a:off x="2666902" y="3307374"/>
            <a:ext cx="1909582"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err="1">
                <a:ln>
                  <a:solidFill>
                    <a:schemeClr val="tx1"/>
                  </a:solidFill>
                </a:ln>
                <a:solidFill>
                  <a:srgbClr val="1F6B92"/>
                </a:solidFill>
                <a:latin typeface="EC Square Sans Pro"/>
              </a:rPr>
              <a:t>Europass</a:t>
            </a:r>
            <a:endParaRPr lang="en-US">
              <a:ln>
                <a:solidFill>
                  <a:schemeClr val="tx1"/>
                </a:solidFill>
              </a:ln>
              <a:solidFill>
                <a:srgbClr val="1F6B92"/>
              </a:solidFill>
              <a:latin typeface="EC Square Sans Pro"/>
            </a:endParaRPr>
          </a:p>
        </p:txBody>
      </p:sp>
      <p:sp>
        <p:nvSpPr>
          <p:cNvPr id="26" name="Content Placeholder 2">
            <a:extLst>
              <a:ext uri="{FF2B5EF4-FFF2-40B4-BE49-F238E27FC236}">
                <a16:creationId xmlns:a16="http://schemas.microsoft.com/office/drawing/2014/main" id="{BC5F82EE-EFB2-41EF-A0C6-0E153F9B34D5}"/>
              </a:ext>
            </a:extLst>
          </p:cNvPr>
          <p:cNvSpPr txBox="1">
            <a:spLocks/>
          </p:cNvSpPr>
          <p:nvPr/>
        </p:nvSpPr>
        <p:spPr>
          <a:xfrm>
            <a:off x="4815780" y="3926276"/>
            <a:ext cx="2101630" cy="7268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n>
                  <a:solidFill>
                    <a:schemeClr val="tx1"/>
                  </a:solidFill>
                </a:ln>
                <a:solidFill>
                  <a:srgbClr val="DE3A5E"/>
                </a:solidFill>
                <a:latin typeface="EC Square Sans Pro"/>
              </a:rPr>
              <a:t>Youth Portal</a:t>
            </a:r>
            <a:endParaRPr lang="en-US">
              <a:ln>
                <a:solidFill>
                  <a:schemeClr val="tx1"/>
                </a:solidFill>
              </a:ln>
              <a:solidFill>
                <a:srgbClr val="DE3A5E"/>
              </a:solidFill>
              <a:latin typeface="EC Square Sans Pro"/>
            </a:endParaRPr>
          </a:p>
        </p:txBody>
      </p:sp>
      <p:sp>
        <p:nvSpPr>
          <p:cNvPr id="27" name="Content Placeholder 2">
            <a:extLst>
              <a:ext uri="{FF2B5EF4-FFF2-40B4-BE49-F238E27FC236}">
                <a16:creationId xmlns:a16="http://schemas.microsoft.com/office/drawing/2014/main" id="{E386979E-61D9-40B4-B26C-124FED2ABA97}"/>
              </a:ext>
            </a:extLst>
          </p:cNvPr>
          <p:cNvSpPr txBox="1">
            <a:spLocks/>
          </p:cNvSpPr>
          <p:nvPr/>
        </p:nvSpPr>
        <p:spPr>
          <a:xfrm rot="20742687">
            <a:off x="7317176" y="3618817"/>
            <a:ext cx="2322608" cy="632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n>
                  <a:solidFill>
                    <a:schemeClr val="tx1"/>
                  </a:solidFill>
                </a:ln>
                <a:solidFill>
                  <a:srgbClr val="FFD617"/>
                </a:solidFill>
                <a:latin typeface="EC Square Sans Pro"/>
              </a:rPr>
              <a:t>EU Academy</a:t>
            </a:r>
            <a:endParaRPr lang="en-US">
              <a:ln>
                <a:solidFill>
                  <a:schemeClr val="tx1"/>
                </a:solidFill>
              </a:ln>
              <a:solidFill>
                <a:srgbClr val="FFD617"/>
              </a:solidFill>
              <a:latin typeface="EC Square Sans Pro"/>
            </a:endParaRPr>
          </a:p>
        </p:txBody>
      </p:sp>
    </p:spTree>
    <p:extLst>
      <p:ext uri="{BB962C8B-B14F-4D97-AF65-F5344CB8AC3E}">
        <p14:creationId xmlns:p14="http://schemas.microsoft.com/office/powerpoint/2010/main" val="1487384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szomány">
  <a:themeElements>
    <a:clrScheme name="Kék melegség">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szomány">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szomány">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1315ca-0572-423e-bd92-cff020455c2a" xsi:nil="true"/>
    <lcf76f155ced4ddcb4097134ff3c332f xmlns="c104a7e3-e0a9-46cf-92ee-9b62dc9a36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15" ma:contentTypeDescription="Create a new document." ma:contentTypeScope="" ma:versionID="15492d289cace19237af28c235abba54">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cdbda52894dc2dd18c01e690be3943cf"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290d32-526e-4d6f-8af3-fde7b78f46bb}"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1B79EA-5CD9-4525-A608-74CE122F0B63}">
  <ds:schemaRefs>
    <ds:schemaRef ds:uri="c104a7e3-e0a9-46cf-92ee-9b62dc9a36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41315ca-0572-423e-bd92-cff020455c2a"/>
    <ds:schemaRef ds:uri="http://www.w3.org/XML/1998/namespace"/>
    <ds:schemaRef ds:uri="http://purl.org/dc/dcmitype/"/>
  </ds:schemaRefs>
</ds:datastoreItem>
</file>

<file path=customXml/itemProps2.xml><?xml version="1.0" encoding="utf-8"?>
<ds:datastoreItem xmlns:ds="http://schemas.openxmlformats.org/officeDocument/2006/customXml" ds:itemID="{3CCB95AF-2B81-4F33-8E9B-9226CDC3AB3A}">
  <ds:schemaRefs>
    <ds:schemaRef ds:uri="http://schemas.microsoft.com/sharepoint/v3/contenttype/forms"/>
  </ds:schemaRefs>
</ds:datastoreItem>
</file>

<file path=customXml/itemProps3.xml><?xml version="1.0" encoding="utf-8"?>
<ds:datastoreItem xmlns:ds="http://schemas.openxmlformats.org/officeDocument/2006/customXml" ds:itemID="{ACD5CE14-DC7A-4075-B5F0-C9113DE07D7E}">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TM03090430[[fn=Sávos]]</Template>
  <TotalTime>609</TotalTime>
  <Words>714</Words>
  <Application>Microsoft Office PowerPoint</Application>
  <PresentationFormat>Szélesvásznú</PresentationFormat>
  <Paragraphs>148</Paragraphs>
  <Slides>62</Slides>
  <Notes>6</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62</vt:i4>
      </vt:variant>
    </vt:vector>
  </HeadingPairs>
  <TitlesOfParts>
    <vt:vector size="72" baseType="lpstr">
      <vt:lpstr>Batang</vt:lpstr>
      <vt:lpstr>Arial</vt:lpstr>
      <vt:lpstr>Calibri</vt:lpstr>
      <vt:lpstr>Corbel</vt:lpstr>
      <vt:lpstr>Courier New</vt:lpstr>
      <vt:lpstr>EC Square Sans Pro</vt:lpstr>
      <vt:lpstr>Open Sans</vt:lpstr>
      <vt:lpstr>Verdana</vt:lpstr>
      <vt:lpstr>Wingdings</vt:lpstr>
      <vt:lpstr>Paszomány</vt:lpstr>
      <vt:lpstr>PowerPoint-bemutató</vt:lpstr>
      <vt:lpstr>European School Education Platform</vt:lpstr>
      <vt:lpstr>PowerPoint-bemutató</vt:lpstr>
      <vt:lpstr>2 platforms, overlapping audiences, similar functionalities... ... ? </vt:lpstr>
      <vt:lpstr>2 platforms, overlapping audiences, similar functionalities... ... ? </vt:lpstr>
      <vt:lpstr>2 platforms, overlapping audiences, similar functionalities... ... ? </vt:lpstr>
      <vt:lpstr>What is the european school education platform?</vt:lpstr>
      <vt:lpstr>harmonisation: visual identity, hosting, technology</vt:lpstr>
      <vt:lpstr>Re-use of corporate solutions:  Single Sign On via EU Login</vt:lpstr>
      <vt:lpstr>Introducing each of the esep sections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eTwinning area</vt:lpstr>
      <vt:lpstr>PowerPoint-bemutató</vt:lpstr>
      <vt:lpstr>PowerPoint-bemutató</vt:lpstr>
      <vt:lpstr>networking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twinspace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What is coming next…</vt:lpstr>
      <vt:lpstr>Introducing Professional Development on the European School Education Platform</vt:lpstr>
      <vt:lpstr>Introducing Professional Development on the European School Education Platform</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 Honkanen</dc:creator>
  <cp:lastModifiedBy>Skultéty Zoltánné</cp:lastModifiedBy>
  <cp:revision>23</cp:revision>
  <dcterms:created xsi:type="dcterms:W3CDTF">2022-08-08T07:36:52Z</dcterms:created>
  <dcterms:modified xsi:type="dcterms:W3CDTF">2023-05-11T16:34:34Z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0x010100FE8DAEBAB9BA884591FD7B89E63AD785</vt:lpwstr>
  </property>
  <property fmtid="{D5CDD505-2E9C-101B-9397-08002B2CF9AE}" pid="3" name="MSIP_Label_6bd9ddd1-4d20-43f6-abfa-fc3c07406f94_SetDate">
    <vt:lpwstr>2022-11-10T10:34:13Z</vt:lpwstr>
  </property>
  <property fmtid="{D5CDD505-2E9C-101B-9397-08002B2CF9AE}" pid="4" name="MSIP_Label_6bd9ddd1-4d20-43f6-abfa-fc3c07406f94_Name">
    <vt:lpwstr>Commission Use</vt:lpwstr>
  </property>
  <property fmtid="{D5CDD505-2E9C-101B-9397-08002B2CF9AE}" pid="5" name="MSIP_Label_6bd9ddd1-4d20-43f6-abfa-fc3c07406f94_ActionId">
    <vt:lpwstr>97e44b31-ac5c-4919-a3a8-e19e72d58efe</vt:lpwstr>
  </property>
  <property fmtid="{D5CDD505-2E9C-101B-9397-08002B2CF9AE}" pid="6" name="MSIP_Label_6bd9ddd1-4d20-43f6-abfa-fc3c07406f94_ContentBits">
    <vt:lpwstr>0</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Enabled">
    <vt:lpwstr>true</vt:lpwstr>
  </property>
  <property fmtid="{D5CDD505-2E9C-101B-9397-08002B2CF9AE}" pid="9" name="MSIP_Label_6bd9ddd1-4d20-43f6-abfa-fc3c07406f94_Method">
    <vt:lpwstr>Standard</vt:lpwstr>
  </property>
</Properties>
</file>