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en-US" sz="2700" dirty="0" smtClean="0"/>
              <a:t>Dana </a:t>
            </a:r>
            <a:r>
              <a:rPr lang="en-US" sz="2700" b="1" dirty="0" smtClean="0"/>
              <a:t>8. </a:t>
            </a:r>
            <a:r>
              <a:rPr lang="en-US" sz="2700" b="1" dirty="0" err="1" smtClean="0"/>
              <a:t>listopada</a:t>
            </a:r>
            <a:r>
              <a:rPr lang="en-US" sz="2700" b="1" dirty="0" smtClean="0"/>
              <a:t> </a:t>
            </a:r>
            <a:r>
              <a:rPr lang="en-US" sz="2700" dirty="0" smtClean="0"/>
              <a:t>u </a:t>
            </a:r>
            <a:r>
              <a:rPr lang="en-US" sz="2700" dirty="0" err="1" smtClean="0"/>
              <a:t>Hrvatskoj</a:t>
            </a:r>
            <a:r>
              <a:rPr lang="en-US" sz="2700" dirty="0" smtClean="0"/>
              <a:t> se </a:t>
            </a:r>
            <a:r>
              <a:rPr lang="en-US" sz="2700" dirty="0" err="1" smtClean="0"/>
              <a:t>kao</a:t>
            </a:r>
            <a:r>
              <a:rPr lang="en-US" sz="2700" dirty="0" smtClean="0"/>
              <a:t> </a:t>
            </a:r>
            <a:r>
              <a:rPr lang="en-US" sz="2700" dirty="0" err="1" smtClean="0"/>
              <a:t>državni</a:t>
            </a:r>
            <a:r>
              <a:rPr lang="en-US" sz="2700" dirty="0" smtClean="0"/>
              <a:t> </a:t>
            </a:r>
            <a:r>
              <a:rPr lang="en-US" sz="2700" dirty="0" err="1" smtClean="0"/>
              <a:t>blagdan</a:t>
            </a:r>
            <a:r>
              <a:rPr lang="en-US" sz="2700" dirty="0" smtClean="0"/>
              <a:t> </a:t>
            </a:r>
            <a:r>
              <a:rPr lang="en-US" sz="2700" dirty="0" err="1" smtClean="0"/>
              <a:t>obilježava</a:t>
            </a:r>
            <a:r>
              <a:rPr lang="en-US" sz="2700" dirty="0" smtClean="0"/>
              <a:t> </a:t>
            </a:r>
            <a:r>
              <a:rPr lang="en-US" sz="2700" b="1" dirty="0" smtClean="0"/>
              <a:t>Dan </a:t>
            </a:r>
            <a:r>
              <a:rPr lang="en-US" sz="2700" b="1" dirty="0" err="1" smtClean="0"/>
              <a:t>neovisnosti</a:t>
            </a:r>
            <a:r>
              <a:rPr lang="en-US" sz="2700" b="1" dirty="0" smtClean="0"/>
              <a:t> </a:t>
            </a:r>
            <a:r>
              <a:rPr lang="en-US" sz="2700" dirty="0" smtClean="0"/>
              <a:t>u </a:t>
            </a:r>
            <a:r>
              <a:rPr lang="en-US" sz="2700" dirty="0" err="1" smtClean="0"/>
              <a:t>sjećanje</a:t>
            </a:r>
            <a:r>
              <a:rPr lang="en-US" sz="2700" dirty="0" smtClean="0"/>
              <a:t> </a:t>
            </a:r>
            <a:r>
              <a:rPr lang="en-US" sz="2700" dirty="0" err="1" smtClean="0"/>
              <a:t>na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kada</a:t>
            </a:r>
            <a:r>
              <a:rPr lang="en-US" sz="2700" dirty="0" smtClean="0"/>
              <a:t> je </a:t>
            </a:r>
            <a:r>
              <a:rPr lang="en-US" sz="2700" dirty="0" err="1" smtClean="0"/>
              <a:t>Sabor</a:t>
            </a:r>
            <a:r>
              <a:rPr lang="en-US" sz="2700" dirty="0" smtClean="0"/>
              <a:t> </a:t>
            </a:r>
            <a:r>
              <a:rPr lang="en-US" sz="2700" dirty="0" err="1" smtClean="0"/>
              <a:t>Republike</a:t>
            </a:r>
            <a:r>
              <a:rPr lang="en-US" sz="2700" dirty="0" smtClean="0"/>
              <a:t> </a:t>
            </a:r>
            <a:r>
              <a:rPr lang="en-US" sz="2700" dirty="0" err="1" smtClean="0"/>
              <a:t>Hrvatske</a:t>
            </a:r>
            <a:r>
              <a:rPr lang="en-US" sz="2700" dirty="0" smtClean="0"/>
              <a:t> 1991. </a:t>
            </a:r>
            <a:r>
              <a:rPr lang="en-US" sz="2700" dirty="0" err="1" smtClean="0"/>
              <a:t>godine</a:t>
            </a:r>
            <a:r>
              <a:rPr lang="en-US" sz="2700" dirty="0" smtClean="0"/>
              <a:t> </a:t>
            </a:r>
            <a:r>
              <a:rPr lang="en-US" sz="2700" dirty="0" err="1" smtClean="0"/>
              <a:t>jednoglasno</a:t>
            </a:r>
            <a:r>
              <a:rPr lang="en-US" sz="2700" dirty="0" smtClean="0"/>
              <a:t> </a:t>
            </a:r>
            <a:r>
              <a:rPr lang="en-US" sz="2700" dirty="0" err="1" smtClean="0"/>
              <a:t>donio</a:t>
            </a:r>
            <a:r>
              <a:rPr lang="en-US" sz="2700" dirty="0" smtClean="0"/>
              <a:t> </a:t>
            </a:r>
            <a:r>
              <a:rPr lang="en-US" sz="2700" dirty="0" err="1" smtClean="0"/>
              <a:t>Odluku</a:t>
            </a:r>
            <a:r>
              <a:rPr lang="en-US" sz="2700" dirty="0" smtClean="0"/>
              <a:t> o </a:t>
            </a:r>
            <a:r>
              <a:rPr lang="en-US" sz="2700" dirty="0" err="1" smtClean="0"/>
              <a:t>raskidu</a:t>
            </a:r>
            <a:r>
              <a:rPr lang="en-US" sz="2700" dirty="0" smtClean="0"/>
              <a:t> </a:t>
            </a:r>
            <a:r>
              <a:rPr lang="en-US" sz="2700" dirty="0" err="1" smtClean="0"/>
              <a:t>svih</a:t>
            </a:r>
            <a:r>
              <a:rPr lang="en-US" sz="2700" dirty="0" smtClean="0"/>
              <a:t> </a:t>
            </a:r>
            <a:r>
              <a:rPr lang="en-US" sz="2700" dirty="0" err="1" smtClean="0"/>
              <a:t>državnopravnih</a:t>
            </a:r>
            <a:r>
              <a:rPr lang="en-US" sz="2700" dirty="0" smtClean="0"/>
              <a:t> </a:t>
            </a:r>
            <a:r>
              <a:rPr lang="en-US" sz="2700" dirty="0" err="1" smtClean="0"/>
              <a:t>veza</a:t>
            </a:r>
            <a:r>
              <a:rPr lang="en-US" sz="2700" dirty="0" smtClean="0"/>
              <a:t> </a:t>
            </a:r>
            <a:r>
              <a:rPr lang="en-US" sz="2700" dirty="0" err="1" smtClean="0"/>
              <a:t>Republike</a:t>
            </a:r>
            <a:r>
              <a:rPr lang="en-US" sz="2700" dirty="0" smtClean="0"/>
              <a:t> </a:t>
            </a:r>
            <a:r>
              <a:rPr lang="en-US" sz="2700" dirty="0" err="1" smtClean="0"/>
              <a:t>Hrvatske</a:t>
            </a:r>
            <a:r>
              <a:rPr lang="en-US" sz="2700" dirty="0" smtClean="0"/>
              <a:t> s </a:t>
            </a:r>
            <a:r>
              <a:rPr lang="en-US" sz="2700" dirty="0" err="1" smtClean="0"/>
              <a:t>bivšom</a:t>
            </a:r>
            <a:r>
              <a:rPr lang="en-US" sz="2700" dirty="0" smtClean="0"/>
              <a:t> </a:t>
            </a:r>
            <a:r>
              <a:rPr lang="en-US" sz="2700" dirty="0" err="1" smtClean="0"/>
              <a:t>državom</a:t>
            </a:r>
            <a:r>
              <a:rPr lang="en-US" sz="2700" dirty="0" smtClean="0"/>
              <a:t> SFRJ.</a:t>
            </a:r>
            <a:br>
              <a:rPr lang="en-US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en-US" sz="2700" dirty="0" smtClean="0"/>
              <a:t>Mi </a:t>
            </a:r>
            <a:r>
              <a:rPr lang="en-US" sz="2700" dirty="0" err="1" smtClean="0"/>
              <a:t>taj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obilježavamo</a:t>
            </a:r>
            <a:r>
              <a:rPr lang="en-US" sz="2700" dirty="0" smtClean="0"/>
              <a:t> u </a:t>
            </a:r>
            <a:r>
              <a:rPr lang="en-US" sz="2700" dirty="0" err="1" smtClean="0"/>
              <a:t>tjednu</a:t>
            </a:r>
            <a:r>
              <a:rPr lang="en-US" sz="2700" dirty="0" smtClean="0"/>
              <a:t> </a:t>
            </a:r>
            <a:r>
              <a:rPr lang="en-US" sz="2700" dirty="0" err="1" smtClean="0"/>
              <a:t>od</a:t>
            </a:r>
            <a:r>
              <a:rPr lang="en-US" sz="2700" dirty="0" smtClean="0"/>
              <a:t> 6.-9. </a:t>
            </a:r>
            <a:r>
              <a:rPr lang="en-US" sz="2700" dirty="0" err="1" smtClean="0"/>
              <a:t>listopada</a:t>
            </a:r>
            <a:r>
              <a:rPr lang="en-US" sz="2700" dirty="0" smtClean="0"/>
              <a:t> </a:t>
            </a:r>
            <a:r>
              <a:rPr lang="en-US" sz="2700" dirty="0" err="1" smtClean="0"/>
              <a:t>prigodi</a:t>
            </a:r>
            <a:r>
              <a:rPr lang="hr-HR" sz="2700" dirty="0" smtClean="0"/>
              <a:t>m </a:t>
            </a:r>
            <a:r>
              <a:rPr lang="en-US" sz="2700" dirty="0" err="1" smtClean="0"/>
              <a:t>sadržajima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aktivnostima</a:t>
            </a:r>
            <a:r>
              <a:rPr lang="en-US" sz="2700" dirty="0" smtClean="0"/>
              <a:t> u </a:t>
            </a:r>
            <a:r>
              <a:rPr lang="en-US" sz="2700" dirty="0" err="1" smtClean="0"/>
              <a:t>našoj</a:t>
            </a:r>
            <a:r>
              <a:rPr lang="en-US" sz="2700" dirty="0" smtClean="0"/>
              <a:t> </a:t>
            </a:r>
            <a:r>
              <a:rPr lang="en-US" sz="2700" dirty="0" err="1" smtClean="0"/>
              <a:t>školi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izvan</a:t>
            </a:r>
            <a:r>
              <a:rPr lang="en-US" sz="2700" dirty="0" smtClean="0"/>
              <a:t> </a:t>
            </a:r>
            <a:r>
              <a:rPr lang="en-US" sz="2700" dirty="0" err="1" smtClean="0"/>
              <a:t>nje</a:t>
            </a:r>
            <a:r>
              <a:rPr lang="en-US" sz="2700" dirty="0" smtClean="0"/>
              <a:t>.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SVIMA ŽELIMO SRETAN DAN NEOVISNOSTI REPUBLIKE HRVATSKE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estetsko uređenje škole s temom VOLIM DOMOVINU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-4.razredi(učiteljice:S.Crnjac,G.Miota-Plešnik i R.Žuškin</a:t>
            </a:r>
            <a:endParaRPr lang="en-US" sz="2400" dirty="0"/>
          </a:p>
        </p:txBody>
      </p:sp>
      <p:pic>
        <p:nvPicPr>
          <p:cNvPr id="4" name="Content Placeholder 3" descr="C:\Users\Lidija\Desktop\Slika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6095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C:\Users\Lidija\Desktop\Slika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6095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1469023"/>
            <a:ext cx="922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pp prezentacija na temu DOMOVINSKI RAD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(kronologija događanja 1989.-1998.)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r-H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        -dodatna nastava povijest-8.razred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Content Placeholder 3" descr="C:\Users\Lidija\Desktop\Slika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6095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95400" y="2667001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+mj-lt"/>
              </a:rPr>
              <a:t>p</a:t>
            </a:r>
            <a:r>
              <a:rPr lang="en-US" sz="2400" b="1" dirty="0" err="1" smtClean="0">
                <a:latin typeface="+mj-lt"/>
              </a:rPr>
              <a:t>osjet</a:t>
            </a:r>
            <a:r>
              <a:rPr lang="en-US" sz="2400" b="1" dirty="0" smtClean="0">
                <a:latin typeface="+mj-lt"/>
              </a:rPr>
              <a:t>  </a:t>
            </a:r>
            <a:r>
              <a:rPr lang="en-US" sz="2400" b="1" dirty="0" err="1" smtClean="0">
                <a:latin typeface="+mj-lt"/>
              </a:rPr>
              <a:t>Hrvatskom</a:t>
            </a:r>
            <a:r>
              <a:rPr lang="en-US" sz="2400" b="1" dirty="0" smtClean="0">
                <a:latin typeface="+mj-lt"/>
              </a:rPr>
              <a:t> </a:t>
            </a:r>
            <a:r>
              <a:rPr lang="hr-HR" sz="2400" b="1" dirty="0" smtClean="0">
                <a:latin typeface="+mj-lt"/>
              </a:rPr>
              <a:t>povijesnom muzeju</a:t>
            </a:r>
          </a:p>
          <a:p>
            <a:r>
              <a:rPr lang="hr-HR" sz="2400" dirty="0" smtClean="0">
                <a:latin typeface="+mj-lt"/>
              </a:rPr>
              <a:t>    -radionica na temu “Domovinski rat”</a:t>
            </a:r>
          </a:p>
          <a:p>
            <a:r>
              <a:rPr lang="hr-HR" sz="2400" dirty="0" smtClean="0">
                <a:latin typeface="+mj-lt"/>
              </a:rPr>
              <a:t>                  -</a:t>
            </a:r>
            <a:r>
              <a:rPr lang="hr-HR" sz="2400" dirty="0" smtClean="0">
                <a:solidFill>
                  <a:srgbClr val="000000"/>
                </a:solidFill>
                <a:cs typeface="Times New Roman" pitchFamily="18" charset="0"/>
              </a:rPr>
              <a:t> dodatna nastava povijest-8.razred</a:t>
            </a:r>
            <a:endParaRPr lang="en-US" sz="2400" dirty="0">
              <a:latin typeface="+mj-lt"/>
            </a:endParaRPr>
          </a:p>
        </p:txBody>
      </p:sp>
      <p:pic>
        <p:nvPicPr>
          <p:cNvPr id="9" name="Content Placeholder 3" descr="C:\Users\Lidija\Desktop\Slika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6095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95400" y="3926110"/>
            <a:ext cx="937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razgled izložbe ratnih fotografija Senke Budimir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“Pogled u sjećanje” u CZKiO Susedgrad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                  -dodatna nastava povijesti-8.razred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2" name="Content Placeholder 3" descr="C:\Users\Lidija\Desktop\Slika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0"/>
            <a:ext cx="609599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5200381"/>
            <a:ext cx="929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estetsko uređenje škole s temom DAN NEOVISNOSTI(plakat)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      -dodatna nastava povijest-8.razred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izložba plakata ustupljena od strane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Hrv.memorijalno-dokumentacijskog centra Domovinskog rata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idija\Desktop\Slika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628457" cy="5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3000" y="68742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osjet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groblju</a:t>
            </a:r>
            <a:r>
              <a:rPr kumimoji="0" lang="hr-H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Mirogoj</a:t>
            </a:r>
            <a:r>
              <a:rPr kumimoji="0" lang="hr-H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-paljenje svijeća kod Središnjeg križa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u Aleji </a:t>
            </a:r>
            <a:r>
              <a:rPr lang="hr-H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lang="hr-HR" sz="2400" baseline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oginulih hrvatskih branitelja u Domovinskom ratu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aseline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te kod zajedničke grobnice neidentificiranih žrtava iz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aseline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Domovinskog rata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                       -dodatna nastava povijesti-8.razred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Content Placeholder 3" descr="C:\Users\Lidija\Desktop\Slika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628457" cy="5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200" y="28009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pp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prezentacija o našoj domovini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hr-HR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(prirodna obilježja,stanovništvo,gospodarstvo,simboli)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hr-H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-dodatna nastava geografije-8.razred 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95400" y="415884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predavanje: Hrvatska u Domovinskom ratu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 </a:t>
            </a:r>
            <a:r>
              <a:rPr kumimoji="0" lang="hr-H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-gost predavač:doc.dr.sc.Ante Nazor,ravnatelj Hrvatskog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</a:t>
            </a:r>
            <a:r>
              <a:rPr kumimoji="0" lang="hr-H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memorijalno-dokumentacijskog</a:t>
            </a:r>
            <a:r>
              <a:rPr kumimoji="0" lang="hr-HR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centra Domovinskog rata</a:t>
            </a:r>
            <a:r>
              <a:rPr kumimoji="0" lang="hr-H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Content Placeholder 3" descr="C:\Users\Lidija\Desktop\Slika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628457" cy="5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Dodatna nastava povijesti-8.razred</a:t>
            </a:r>
            <a:br>
              <a:rPr lang="hr-HR" dirty="0" smtClean="0"/>
            </a:br>
            <a:r>
              <a:rPr lang="hr-HR" dirty="0" smtClean="0"/>
              <a:t>      voditelj:Lidija Bodalec</a:t>
            </a:r>
            <a:endParaRPr lang="en-US" dirty="0"/>
          </a:p>
        </p:txBody>
      </p:sp>
      <p:pic>
        <p:nvPicPr>
          <p:cNvPr id="11266" name="Picture 2" descr="C:\Users\Lidija\Desktop\sretan vam dan neovisnosti hrvatsk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33471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105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Dana 8. listopada u Hrvatskoj se kao državni blagdan obilježava Dan neovisnosti u sjećanje na dan kada je Sabor Republike Hrvatske 1991. godine jednoglasno donio Odluku o raskidu svih državnopravnih veza Republike Hrvatske s bivšom državom SFRJ.  Mi taj dan obilježavamo u tjednu od 6.-9. listopada prigodim sadržajima i aktivnostima u našoj školi i izvan nje.   SVIMA ŽELIMO SRETAN DAN NEOVISNOSTI REPUBLIKE HRVATSKE </vt:lpstr>
      <vt:lpstr>estetsko uređenje škole s temom VOLIM DOMOVINU -4.razredi(učiteljice:S.Crnjac,G.Miota-Plešnik i R.Žuškin</vt:lpstr>
      <vt:lpstr>Slide 3</vt:lpstr>
      <vt:lpstr>Dodatna nastava povijesti-8.razred       voditelj:Lidija Bodalec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 8. listopada u Hrvatskoj se kao državni blagdan obilježava Dan neovisnosti u sjećanje na dan kada je Sabor Republike Hrvatske 1991. godine jednoglasno donio Odluku o raskidu svih državnopravnih veza Republike Hrvatske s bivšom državom SFRJ.  Mi taj dan obilježavamo u tjednu od 6.-9. listopada prigodim sadržajima i aktivnostima u našoj školi i izvan nje.   SVIMA ŽELIMO SRETAN DAN NEOVISNOSTI REPUBLIKE HRVATSKE. </dc:title>
  <dc:creator>Lidija</dc:creator>
  <cp:lastModifiedBy>Lidija</cp:lastModifiedBy>
  <cp:revision>11</cp:revision>
  <dcterms:created xsi:type="dcterms:W3CDTF">2006-08-16T00:00:00Z</dcterms:created>
  <dcterms:modified xsi:type="dcterms:W3CDTF">2014-10-05T13:40:39Z</dcterms:modified>
</cp:coreProperties>
</file>